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64" r:id="rId9"/>
    <p:sldId id="276" r:id="rId10"/>
    <p:sldId id="277" r:id="rId11"/>
    <p:sldId id="278" r:id="rId12"/>
    <p:sldId id="267" r:id="rId13"/>
    <p:sldId id="269" r:id="rId14"/>
    <p:sldId id="273" r:id="rId15"/>
    <p:sldId id="274" r:id="rId16"/>
    <p:sldId id="279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EB09"/>
    <a:srgbClr val="FF99FF"/>
    <a:srgbClr val="FF0000"/>
    <a:srgbClr val="FFFF99"/>
    <a:srgbClr val="4AEE42"/>
    <a:srgbClr val="000000"/>
    <a:srgbClr val="FF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41359" autoAdjust="0"/>
  </p:normalViewPr>
  <p:slideViewPr>
    <p:cSldViewPr snapToGrid="0">
      <p:cViewPr varScale="1">
        <p:scale>
          <a:sx n="26" d="100"/>
          <a:sy n="26" d="100"/>
        </p:scale>
        <p:origin x="23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83814523184607E-2"/>
          <c:y val="0.21337962962962964"/>
          <c:w val="0.69447580773364037"/>
          <c:h val="0.6149843248760571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Sheet2!$C$2:$C$14</c:f>
              <c:numCache>
                <c:formatCode>General</c:formatCode>
                <c:ptCount val="13"/>
                <c:pt idx="0">
                  <c:v>0</c:v>
                </c:pt>
                <c:pt idx="1">
                  <c:v>1.3862943611198906</c:v>
                </c:pt>
                <c:pt idx="2">
                  <c:v>2.4849066497880004</c:v>
                </c:pt>
                <c:pt idx="3">
                  <c:v>2.9957322735539909</c:v>
                </c:pt>
                <c:pt idx="4">
                  <c:v>3.3322045101752038</c:v>
                </c:pt>
                <c:pt idx="5">
                  <c:v>3.5835189384561099</c:v>
                </c:pt>
                <c:pt idx="6">
                  <c:v>3.784189633918261</c:v>
                </c:pt>
                <c:pt idx="7">
                  <c:v>3.9512437185814275</c:v>
                </c:pt>
                <c:pt idx="8">
                  <c:v>4.0943445622221004</c:v>
                </c:pt>
                <c:pt idx="9">
                  <c:v>4.219507705176107</c:v>
                </c:pt>
                <c:pt idx="10">
                  <c:v>4.3307333402863311</c:v>
                </c:pt>
                <c:pt idx="11">
                  <c:v>4.4308167988433134</c:v>
                </c:pt>
                <c:pt idx="12">
                  <c:v>4.5217885770490405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2CF-4D18-BA0A-C36BF623A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139488"/>
        <c:axId val="276139880"/>
      </c:lineChart>
      <c:catAx>
        <c:axId val="276139488"/>
        <c:scaling>
          <c:orientation val="minMax"/>
        </c:scaling>
        <c:delete val="1"/>
        <c:axPos val="b"/>
        <c:majorTickMark val="none"/>
        <c:minorTickMark val="none"/>
        <c:tickLblPos val="nextTo"/>
        <c:crossAx val="276139880"/>
        <c:crosses val="autoZero"/>
        <c:auto val="1"/>
        <c:lblAlgn val="ctr"/>
        <c:lblOffset val="100"/>
        <c:noMultiLvlLbl val="0"/>
      </c:catAx>
      <c:valAx>
        <c:axId val="276139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613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4B107-EC6E-4F23-AD75-A39917730B7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2978C5-4FD1-4056-A618-8C667D0045A7}">
      <dgm:prSet/>
      <dgm:spPr/>
      <dgm:t>
        <a:bodyPr/>
        <a:lstStyle/>
        <a:p>
          <a:pPr rtl="0"/>
          <a:r>
            <a:rPr lang="hr-HR" b="1" dirty="0"/>
            <a:t>Tenisači</a:t>
          </a:r>
          <a:r>
            <a:rPr lang="en-US" b="1" dirty="0"/>
            <a:t>: </a:t>
          </a:r>
          <a:r>
            <a:rPr lang="hr-HR" b="0" dirty="0"/>
            <a:t>Minimalne promjene mogu voditi k značajnom poboljšanju uspjeha i boljem zdravlju</a:t>
          </a:r>
          <a:endParaRPr lang="en-US" b="0" dirty="0"/>
        </a:p>
      </dgm:t>
    </dgm:pt>
    <dgm:pt modelId="{439D1D79-2020-4769-B6DB-CD508BED7376}" type="parTrans" cxnId="{69888D02-F9BE-4ADB-9B6C-3674EEA89CA6}">
      <dgm:prSet/>
      <dgm:spPr/>
      <dgm:t>
        <a:bodyPr/>
        <a:lstStyle/>
        <a:p>
          <a:endParaRPr lang="en-US"/>
        </a:p>
      </dgm:t>
    </dgm:pt>
    <dgm:pt modelId="{D3CBAF7C-F3D4-43F6-A7D7-99686C888406}" type="sibTrans" cxnId="{69888D02-F9BE-4ADB-9B6C-3674EEA89CA6}">
      <dgm:prSet/>
      <dgm:spPr/>
      <dgm:t>
        <a:bodyPr/>
        <a:lstStyle/>
        <a:p>
          <a:endParaRPr lang="en-US"/>
        </a:p>
      </dgm:t>
    </dgm:pt>
    <dgm:pt modelId="{426C8C17-7C40-4EE9-AD2F-DCB99F862807}">
      <dgm:prSet/>
      <dgm:spPr>
        <a:solidFill>
          <a:srgbClr val="34EB09">
            <a:alpha val="50000"/>
          </a:srgbClr>
        </a:solidFill>
      </dgm:spPr>
      <dgm:t>
        <a:bodyPr/>
        <a:lstStyle/>
        <a:p>
          <a:pPr rtl="0"/>
          <a:r>
            <a:rPr lang="hr-HR" b="1" dirty="0"/>
            <a:t>Treneri, fizioterapeut, nutricionist, roditelji</a:t>
          </a:r>
          <a:r>
            <a:rPr lang="en-US" b="1" dirty="0"/>
            <a:t>: </a:t>
          </a:r>
          <a:r>
            <a:rPr lang="hr-HR" dirty="0"/>
            <a:t>Dosljednost, podrška, ohrabrenje, znanje, razumijevanje</a:t>
          </a:r>
          <a:endParaRPr lang="en-US" dirty="0"/>
        </a:p>
      </dgm:t>
    </dgm:pt>
    <dgm:pt modelId="{CA971644-216B-4412-9D53-DEE678DDAD56}" type="parTrans" cxnId="{0577F869-FDD5-4BA4-B309-0CA45D2900FB}">
      <dgm:prSet/>
      <dgm:spPr/>
      <dgm:t>
        <a:bodyPr/>
        <a:lstStyle/>
        <a:p>
          <a:endParaRPr lang="en-US"/>
        </a:p>
      </dgm:t>
    </dgm:pt>
    <dgm:pt modelId="{83703E70-A702-476E-B669-4C0F03AA3F84}" type="sibTrans" cxnId="{0577F869-FDD5-4BA4-B309-0CA45D2900FB}">
      <dgm:prSet/>
      <dgm:spPr/>
      <dgm:t>
        <a:bodyPr/>
        <a:lstStyle/>
        <a:p>
          <a:endParaRPr lang="en-US"/>
        </a:p>
      </dgm:t>
    </dgm:pt>
    <dgm:pt modelId="{699D9B57-3265-4C21-927B-5C94A7CD55D2}" type="pres">
      <dgm:prSet presAssocID="{0434B107-EC6E-4F23-AD75-A39917730B78}" presName="compositeShape" presStyleCnt="0">
        <dgm:presLayoutVars>
          <dgm:chMax val="7"/>
          <dgm:dir/>
          <dgm:resizeHandles val="exact"/>
        </dgm:presLayoutVars>
      </dgm:prSet>
      <dgm:spPr/>
    </dgm:pt>
    <dgm:pt modelId="{71351802-4395-48C0-A62C-8508743A6032}" type="pres">
      <dgm:prSet presAssocID="{922978C5-4FD1-4056-A618-8C667D0045A7}" presName="circ1" presStyleLbl="vennNode1" presStyleIdx="0" presStyleCnt="2" custScaleX="103459" custScaleY="100547" custLinFactNeighborX="-7778"/>
      <dgm:spPr/>
    </dgm:pt>
    <dgm:pt modelId="{7F31B000-46C6-4C5A-9308-57C9EBDD91C7}" type="pres">
      <dgm:prSet presAssocID="{922978C5-4FD1-4056-A618-8C667D0045A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C67198-60F9-42F6-ABC2-6E132C3FBA95}" type="pres">
      <dgm:prSet presAssocID="{426C8C17-7C40-4EE9-AD2F-DCB99F862807}" presName="circ2" presStyleLbl="vennNode1" presStyleIdx="1" presStyleCnt="2" custScaleX="105138" custScaleY="100547" custLinFactNeighborX="2467"/>
      <dgm:spPr/>
    </dgm:pt>
    <dgm:pt modelId="{A0621498-8690-4014-B9C4-08F1D26563A5}" type="pres">
      <dgm:prSet presAssocID="{426C8C17-7C40-4EE9-AD2F-DCB99F86280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8E24701-9CC8-42E8-8C7A-94118E870B44}" type="presOf" srcId="{0434B107-EC6E-4F23-AD75-A39917730B78}" destId="{699D9B57-3265-4C21-927B-5C94A7CD55D2}" srcOrd="0" destOrd="0" presId="urn:microsoft.com/office/officeart/2005/8/layout/venn1"/>
    <dgm:cxn modelId="{69888D02-F9BE-4ADB-9B6C-3674EEA89CA6}" srcId="{0434B107-EC6E-4F23-AD75-A39917730B78}" destId="{922978C5-4FD1-4056-A618-8C667D0045A7}" srcOrd="0" destOrd="0" parTransId="{439D1D79-2020-4769-B6DB-CD508BED7376}" sibTransId="{D3CBAF7C-F3D4-43F6-A7D7-99686C888406}"/>
    <dgm:cxn modelId="{8A79870F-EF64-416E-907E-323956ED848A}" type="presOf" srcId="{426C8C17-7C40-4EE9-AD2F-DCB99F862807}" destId="{A0621498-8690-4014-B9C4-08F1D26563A5}" srcOrd="1" destOrd="0" presId="urn:microsoft.com/office/officeart/2005/8/layout/venn1"/>
    <dgm:cxn modelId="{0577F869-FDD5-4BA4-B309-0CA45D2900FB}" srcId="{0434B107-EC6E-4F23-AD75-A39917730B78}" destId="{426C8C17-7C40-4EE9-AD2F-DCB99F862807}" srcOrd="1" destOrd="0" parTransId="{CA971644-216B-4412-9D53-DEE678DDAD56}" sibTransId="{83703E70-A702-476E-B669-4C0F03AA3F84}"/>
    <dgm:cxn modelId="{5AFE137E-7255-4C0B-B9F5-24E28E1F1E45}" type="presOf" srcId="{922978C5-4FD1-4056-A618-8C667D0045A7}" destId="{71351802-4395-48C0-A62C-8508743A6032}" srcOrd="0" destOrd="0" presId="urn:microsoft.com/office/officeart/2005/8/layout/venn1"/>
    <dgm:cxn modelId="{BB34C9A0-ECEB-4DB2-8F3A-E70291D3FB8C}" type="presOf" srcId="{922978C5-4FD1-4056-A618-8C667D0045A7}" destId="{7F31B000-46C6-4C5A-9308-57C9EBDD91C7}" srcOrd="1" destOrd="0" presId="urn:microsoft.com/office/officeart/2005/8/layout/venn1"/>
    <dgm:cxn modelId="{5A990FB2-916E-4CC3-8918-9DA8090DBFE0}" type="presOf" srcId="{426C8C17-7C40-4EE9-AD2F-DCB99F862807}" destId="{B6C67198-60F9-42F6-ABC2-6E132C3FBA95}" srcOrd="0" destOrd="0" presId="urn:microsoft.com/office/officeart/2005/8/layout/venn1"/>
    <dgm:cxn modelId="{CBE47D89-8D2A-4E31-8199-5328B7DBEA6A}" type="presParOf" srcId="{699D9B57-3265-4C21-927B-5C94A7CD55D2}" destId="{71351802-4395-48C0-A62C-8508743A6032}" srcOrd="0" destOrd="0" presId="urn:microsoft.com/office/officeart/2005/8/layout/venn1"/>
    <dgm:cxn modelId="{75255891-D636-472D-AC81-2591B77A555D}" type="presParOf" srcId="{699D9B57-3265-4C21-927B-5C94A7CD55D2}" destId="{7F31B000-46C6-4C5A-9308-57C9EBDD91C7}" srcOrd="1" destOrd="0" presId="urn:microsoft.com/office/officeart/2005/8/layout/venn1"/>
    <dgm:cxn modelId="{C6F68DEF-1A51-4447-9649-83EE9D03DF16}" type="presParOf" srcId="{699D9B57-3265-4C21-927B-5C94A7CD55D2}" destId="{B6C67198-60F9-42F6-ABC2-6E132C3FBA95}" srcOrd="2" destOrd="0" presId="urn:microsoft.com/office/officeart/2005/8/layout/venn1"/>
    <dgm:cxn modelId="{6E1CD894-A51E-4F14-9C05-9A78BF40F024}" type="presParOf" srcId="{699D9B57-3265-4C21-927B-5C94A7CD55D2}" destId="{A0621498-8690-4014-B9C4-08F1D26563A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FE30E-CD83-4B69-8D82-1E13C06B943B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2E2BF8E7-BCA6-4D3D-84E1-85A7B983B69D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hr-HR" sz="2600" b="1" dirty="0">
              <a:solidFill>
                <a:schemeClr val="bg1"/>
              </a:solidFill>
            </a:rPr>
            <a:t>voda</a:t>
          </a:r>
        </a:p>
      </dgm:t>
    </dgm:pt>
    <dgm:pt modelId="{B4F3834B-F016-4D92-B7C8-A3D903C4CC29}" type="parTrans" cxnId="{87C14AB7-2B02-4668-A702-C777DCDE80C4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13DBBDB0-811D-412A-9E79-2F6D189844C5}" type="sibTrans" cxnId="{87C14AB7-2B02-4668-A702-C777DCDE80C4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DFE9E6D5-AE36-4DAD-B286-D9BC27A266F7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hr-HR" sz="2600" b="1" dirty="0">
              <a:solidFill>
                <a:schemeClr val="bg1"/>
              </a:solidFill>
            </a:rPr>
            <a:t>proteini</a:t>
          </a:r>
        </a:p>
      </dgm:t>
    </dgm:pt>
    <dgm:pt modelId="{F2F87F61-FD1D-49A3-AC64-FDFD599587B8}" type="parTrans" cxnId="{5F3F6397-F01B-47DA-AA9B-1D21CB2ED671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8429D2B2-C7DF-4E1F-9FBF-3D79C1E4BD1E}" type="sibTrans" cxnId="{5F3F6397-F01B-47DA-AA9B-1D21CB2ED671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1B0A1A51-733F-4E1F-BBBA-FD0DF7A9BF2F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hr-HR" sz="2600" b="1" dirty="0">
              <a:solidFill>
                <a:schemeClr val="bg1"/>
              </a:solidFill>
            </a:rPr>
            <a:t>minerali</a:t>
          </a:r>
        </a:p>
      </dgm:t>
    </dgm:pt>
    <dgm:pt modelId="{A955804C-3BA2-466A-8ED7-FE1440A1EAC1}" type="parTrans" cxnId="{0A8C3628-2EDD-435E-8A41-91689B492A95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D6F72CBB-CFF5-4378-A997-3A18DBD080B6}" type="sibTrans" cxnId="{0A8C3628-2EDD-435E-8A41-91689B492A95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929985D0-A72B-490C-92F6-FDACECF30826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hr-HR" sz="2600" b="1">
              <a:solidFill>
                <a:schemeClr val="bg1"/>
              </a:solidFill>
            </a:rPr>
            <a:t>vitamini</a:t>
          </a:r>
          <a:endParaRPr lang="hr-HR" sz="2600" b="1" dirty="0">
            <a:solidFill>
              <a:schemeClr val="bg1"/>
            </a:solidFill>
          </a:endParaRPr>
        </a:p>
      </dgm:t>
    </dgm:pt>
    <dgm:pt modelId="{29D86CE0-377D-4424-83FE-97C1F37ABB60}" type="parTrans" cxnId="{57059F86-80DC-43B9-A2F5-33A2738EE357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2A5F692C-28C9-4702-B2B5-79C6B28BFD51}" type="sibTrans" cxnId="{57059F86-80DC-43B9-A2F5-33A2738EE357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62587FD7-A377-49D0-94BF-9B7A57B27B5B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hr-HR" sz="2600" b="1" dirty="0">
              <a:solidFill>
                <a:schemeClr val="bg1"/>
              </a:solidFill>
            </a:rPr>
            <a:t>masti</a:t>
          </a:r>
        </a:p>
      </dgm:t>
    </dgm:pt>
    <dgm:pt modelId="{E36D7E3A-DD6A-4457-AE1B-3E80EB934791}" type="parTrans" cxnId="{87D285F6-A4E4-46F3-9557-15CED593FAB5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E36303D5-B240-4D27-A24D-0FFB4A921D76}" type="sibTrans" cxnId="{87D285F6-A4E4-46F3-9557-15CED593FAB5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F05AA8C9-6F21-4DE6-B237-CB664875D00C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hr-HR" sz="2600" b="1" dirty="0">
              <a:solidFill>
                <a:schemeClr val="bg1"/>
              </a:solidFill>
            </a:rPr>
            <a:t>ugljikohidrati</a:t>
          </a:r>
        </a:p>
      </dgm:t>
    </dgm:pt>
    <dgm:pt modelId="{E77716A9-ACAD-45FE-8447-7D1967939E6F}" type="parTrans" cxnId="{F34C2039-2BE0-455A-8224-19615148C7FF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821C87C7-8A9E-47F5-A2AF-D5DB6E2C3533}" type="sibTrans" cxnId="{F34C2039-2BE0-455A-8224-19615148C7FF}">
      <dgm:prSet/>
      <dgm:spPr/>
      <dgm:t>
        <a:bodyPr/>
        <a:lstStyle/>
        <a:p>
          <a:endParaRPr lang="hr-HR" sz="2600" b="1">
            <a:solidFill>
              <a:schemeClr val="bg1"/>
            </a:solidFill>
          </a:endParaRPr>
        </a:p>
      </dgm:t>
    </dgm:pt>
    <dgm:pt modelId="{8D0B041C-6F01-4AA0-ABDE-6AE58E877DDB}" type="pres">
      <dgm:prSet presAssocID="{710FE30E-CD83-4B69-8D82-1E13C06B943B}" presName="compositeShape" presStyleCnt="0">
        <dgm:presLayoutVars>
          <dgm:chMax val="7"/>
          <dgm:dir/>
          <dgm:resizeHandles val="exact"/>
        </dgm:presLayoutVars>
      </dgm:prSet>
      <dgm:spPr/>
    </dgm:pt>
    <dgm:pt modelId="{1715BD52-B16D-4975-BC23-74C57AF75336}" type="pres">
      <dgm:prSet presAssocID="{710FE30E-CD83-4B69-8D82-1E13C06B943B}" presName="wedge1" presStyleLbl="node1" presStyleIdx="0" presStyleCnt="6"/>
      <dgm:spPr/>
    </dgm:pt>
    <dgm:pt modelId="{204F772D-AAC3-4E16-8359-FC8DAED913B4}" type="pres">
      <dgm:prSet presAssocID="{710FE30E-CD83-4B69-8D82-1E13C06B943B}" presName="dummy1a" presStyleCnt="0"/>
      <dgm:spPr/>
    </dgm:pt>
    <dgm:pt modelId="{05A092DA-4627-4980-9D7E-99AB15D6F986}" type="pres">
      <dgm:prSet presAssocID="{710FE30E-CD83-4B69-8D82-1E13C06B943B}" presName="dummy1b" presStyleCnt="0"/>
      <dgm:spPr/>
    </dgm:pt>
    <dgm:pt modelId="{984A04D9-A329-488E-82F7-489772553F92}" type="pres">
      <dgm:prSet presAssocID="{710FE30E-CD83-4B69-8D82-1E13C06B943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1B2749E-5EA0-43A5-8D46-0BE7BB4E681F}" type="pres">
      <dgm:prSet presAssocID="{710FE30E-CD83-4B69-8D82-1E13C06B943B}" presName="wedge2" presStyleLbl="node1" presStyleIdx="1" presStyleCnt="6"/>
      <dgm:spPr/>
    </dgm:pt>
    <dgm:pt modelId="{31D598A0-4E72-4F48-A760-F54B441E512A}" type="pres">
      <dgm:prSet presAssocID="{710FE30E-CD83-4B69-8D82-1E13C06B943B}" presName="dummy2a" presStyleCnt="0"/>
      <dgm:spPr/>
    </dgm:pt>
    <dgm:pt modelId="{9ECAC64F-C4CE-46D7-B779-B24423C0089E}" type="pres">
      <dgm:prSet presAssocID="{710FE30E-CD83-4B69-8D82-1E13C06B943B}" presName="dummy2b" presStyleCnt="0"/>
      <dgm:spPr/>
    </dgm:pt>
    <dgm:pt modelId="{5C78B55C-6BEE-49F8-B162-602EF5E5590F}" type="pres">
      <dgm:prSet presAssocID="{710FE30E-CD83-4B69-8D82-1E13C06B943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75F9C98-35F3-4B77-849B-4DC577CC7C2C}" type="pres">
      <dgm:prSet presAssocID="{710FE30E-CD83-4B69-8D82-1E13C06B943B}" presName="wedge3" presStyleLbl="node1" presStyleIdx="2" presStyleCnt="6"/>
      <dgm:spPr/>
    </dgm:pt>
    <dgm:pt modelId="{B1247D8A-AD10-4B88-A403-CC371D09CE9F}" type="pres">
      <dgm:prSet presAssocID="{710FE30E-CD83-4B69-8D82-1E13C06B943B}" presName="dummy3a" presStyleCnt="0"/>
      <dgm:spPr/>
    </dgm:pt>
    <dgm:pt modelId="{923E83B0-8948-4ECF-B42D-9193CBA461A0}" type="pres">
      <dgm:prSet presAssocID="{710FE30E-CD83-4B69-8D82-1E13C06B943B}" presName="dummy3b" presStyleCnt="0"/>
      <dgm:spPr/>
    </dgm:pt>
    <dgm:pt modelId="{D7F497A7-05A5-4C9A-B280-273DB333C45C}" type="pres">
      <dgm:prSet presAssocID="{710FE30E-CD83-4B69-8D82-1E13C06B943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A6A2B51-FA4B-4353-B0DB-F7B583A2D5FC}" type="pres">
      <dgm:prSet presAssocID="{710FE30E-CD83-4B69-8D82-1E13C06B943B}" presName="wedge4" presStyleLbl="node1" presStyleIdx="3" presStyleCnt="6"/>
      <dgm:spPr/>
    </dgm:pt>
    <dgm:pt modelId="{B6514057-9155-4278-BA0B-29A7006B0476}" type="pres">
      <dgm:prSet presAssocID="{710FE30E-CD83-4B69-8D82-1E13C06B943B}" presName="dummy4a" presStyleCnt="0"/>
      <dgm:spPr/>
    </dgm:pt>
    <dgm:pt modelId="{ACC86B31-D45F-4A51-A7CB-06B28EF21BE5}" type="pres">
      <dgm:prSet presAssocID="{710FE30E-CD83-4B69-8D82-1E13C06B943B}" presName="dummy4b" presStyleCnt="0"/>
      <dgm:spPr/>
    </dgm:pt>
    <dgm:pt modelId="{992F8CEB-006B-4C60-AC87-82859A0D7DC6}" type="pres">
      <dgm:prSet presAssocID="{710FE30E-CD83-4B69-8D82-1E13C06B943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E9A784A-C9A2-4B27-A293-C1A77736DDB7}" type="pres">
      <dgm:prSet presAssocID="{710FE30E-CD83-4B69-8D82-1E13C06B943B}" presName="wedge5" presStyleLbl="node1" presStyleIdx="4" presStyleCnt="6"/>
      <dgm:spPr/>
    </dgm:pt>
    <dgm:pt modelId="{CDBCBC34-870D-46C6-9B0B-4D93C767C73D}" type="pres">
      <dgm:prSet presAssocID="{710FE30E-CD83-4B69-8D82-1E13C06B943B}" presName="dummy5a" presStyleCnt="0"/>
      <dgm:spPr/>
    </dgm:pt>
    <dgm:pt modelId="{A2E03805-39DB-41DA-8676-083A52C350AF}" type="pres">
      <dgm:prSet presAssocID="{710FE30E-CD83-4B69-8D82-1E13C06B943B}" presName="dummy5b" presStyleCnt="0"/>
      <dgm:spPr/>
    </dgm:pt>
    <dgm:pt modelId="{A640C190-3E1B-40BF-95AC-ED4499554FF9}" type="pres">
      <dgm:prSet presAssocID="{710FE30E-CD83-4B69-8D82-1E13C06B943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B23BC90-7A42-435A-91AF-8AB692F877F2}" type="pres">
      <dgm:prSet presAssocID="{710FE30E-CD83-4B69-8D82-1E13C06B943B}" presName="wedge6" presStyleLbl="node1" presStyleIdx="5" presStyleCnt="6"/>
      <dgm:spPr/>
    </dgm:pt>
    <dgm:pt modelId="{F5A837AE-7DC6-4A82-B653-D98C67A3B439}" type="pres">
      <dgm:prSet presAssocID="{710FE30E-CD83-4B69-8D82-1E13C06B943B}" presName="dummy6a" presStyleCnt="0"/>
      <dgm:spPr/>
    </dgm:pt>
    <dgm:pt modelId="{E19E701D-247E-4D47-99DC-FC14D54C98DE}" type="pres">
      <dgm:prSet presAssocID="{710FE30E-CD83-4B69-8D82-1E13C06B943B}" presName="dummy6b" presStyleCnt="0"/>
      <dgm:spPr/>
    </dgm:pt>
    <dgm:pt modelId="{FCE452CC-5138-447D-9749-302028BD4624}" type="pres">
      <dgm:prSet presAssocID="{710FE30E-CD83-4B69-8D82-1E13C06B943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37638A09-1FBA-492F-A028-28A77D1FCE5B}" type="pres">
      <dgm:prSet presAssocID="{13DBBDB0-811D-412A-9E79-2F6D189844C5}" presName="arrowWedge1" presStyleLbl="fgSibTrans2D1" presStyleIdx="0" presStyleCnt="6"/>
      <dgm:spPr/>
    </dgm:pt>
    <dgm:pt modelId="{E339DB77-D867-4A72-A049-335033B177FD}" type="pres">
      <dgm:prSet presAssocID="{8429D2B2-C7DF-4E1F-9FBF-3D79C1E4BD1E}" presName="arrowWedge2" presStyleLbl="fgSibTrans2D1" presStyleIdx="1" presStyleCnt="6"/>
      <dgm:spPr/>
    </dgm:pt>
    <dgm:pt modelId="{0A43950B-4B16-45F9-A189-7C85A4D349B2}" type="pres">
      <dgm:prSet presAssocID="{D6F72CBB-CFF5-4378-A997-3A18DBD080B6}" presName="arrowWedge3" presStyleLbl="fgSibTrans2D1" presStyleIdx="2" presStyleCnt="6"/>
      <dgm:spPr/>
    </dgm:pt>
    <dgm:pt modelId="{4222332A-8858-4888-AB0A-DE8E5785B82C}" type="pres">
      <dgm:prSet presAssocID="{2A5F692C-28C9-4702-B2B5-79C6B28BFD51}" presName="arrowWedge4" presStyleLbl="fgSibTrans2D1" presStyleIdx="3" presStyleCnt="6"/>
      <dgm:spPr/>
    </dgm:pt>
    <dgm:pt modelId="{D1508BCD-F689-4CC9-89BE-CD5E6B541DC8}" type="pres">
      <dgm:prSet presAssocID="{E36303D5-B240-4D27-A24D-0FFB4A921D76}" presName="arrowWedge5" presStyleLbl="fgSibTrans2D1" presStyleIdx="4" presStyleCnt="6"/>
      <dgm:spPr/>
    </dgm:pt>
    <dgm:pt modelId="{EE94364E-A750-471B-94BA-38D06A1DECEE}" type="pres">
      <dgm:prSet presAssocID="{821C87C7-8A9E-47F5-A2AF-D5DB6E2C3533}" presName="arrowWedge6" presStyleLbl="fgSibTrans2D1" presStyleIdx="5" presStyleCnt="6"/>
      <dgm:spPr/>
    </dgm:pt>
  </dgm:ptLst>
  <dgm:cxnLst>
    <dgm:cxn modelId="{F9B81C11-57FB-458A-945D-EFE502BA7C2C}" type="presOf" srcId="{DFE9E6D5-AE36-4DAD-B286-D9BC27A266F7}" destId="{5C78B55C-6BEE-49F8-B162-602EF5E5590F}" srcOrd="1" destOrd="0" presId="urn:microsoft.com/office/officeart/2005/8/layout/cycle8"/>
    <dgm:cxn modelId="{06E94012-8721-4DAA-AC65-FD4E80B3567B}" type="presOf" srcId="{710FE30E-CD83-4B69-8D82-1E13C06B943B}" destId="{8D0B041C-6F01-4AA0-ABDE-6AE58E877DDB}" srcOrd="0" destOrd="0" presId="urn:microsoft.com/office/officeart/2005/8/layout/cycle8"/>
    <dgm:cxn modelId="{7BF41421-A3C0-4B86-B1C5-839C0A4C81AC}" type="presOf" srcId="{F05AA8C9-6F21-4DE6-B237-CB664875D00C}" destId="{FCE452CC-5138-447D-9749-302028BD4624}" srcOrd="1" destOrd="0" presId="urn:microsoft.com/office/officeart/2005/8/layout/cycle8"/>
    <dgm:cxn modelId="{86710B22-22F7-4893-B3E2-BEB90459B0C5}" type="presOf" srcId="{F05AA8C9-6F21-4DE6-B237-CB664875D00C}" destId="{2B23BC90-7A42-435A-91AF-8AB692F877F2}" srcOrd="0" destOrd="0" presId="urn:microsoft.com/office/officeart/2005/8/layout/cycle8"/>
    <dgm:cxn modelId="{0A8C3628-2EDD-435E-8A41-91689B492A95}" srcId="{710FE30E-CD83-4B69-8D82-1E13C06B943B}" destId="{1B0A1A51-733F-4E1F-BBBA-FD0DF7A9BF2F}" srcOrd="2" destOrd="0" parTransId="{A955804C-3BA2-466A-8ED7-FE1440A1EAC1}" sibTransId="{D6F72CBB-CFF5-4378-A997-3A18DBD080B6}"/>
    <dgm:cxn modelId="{CA8A4835-AEAD-4C19-B72A-30F20D9154F8}" type="presOf" srcId="{1B0A1A51-733F-4E1F-BBBA-FD0DF7A9BF2F}" destId="{275F9C98-35F3-4B77-849B-4DC577CC7C2C}" srcOrd="0" destOrd="0" presId="urn:microsoft.com/office/officeart/2005/8/layout/cycle8"/>
    <dgm:cxn modelId="{F34C2039-2BE0-455A-8224-19615148C7FF}" srcId="{710FE30E-CD83-4B69-8D82-1E13C06B943B}" destId="{F05AA8C9-6F21-4DE6-B237-CB664875D00C}" srcOrd="5" destOrd="0" parTransId="{E77716A9-ACAD-45FE-8447-7D1967939E6F}" sibTransId="{821C87C7-8A9E-47F5-A2AF-D5DB6E2C3533}"/>
    <dgm:cxn modelId="{2A565842-8884-42BC-BD56-71F17ED9E271}" type="presOf" srcId="{DFE9E6D5-AE36-4DAD-B286-D9BC27A266F7}" destId="{B1B2749E-5EA0-43A5-8D46-0BE7BB4E681F}" srcOrd="0" destOrd="0" presId="urn:microsoft.com/office/officeart/2005/8/layout/cycle8"/>
    <dgm:cxn modelId="{3E730170-2B4C-4BFF-9F63-87A2918599D4}" type="presOf" srcId="{2E2BF8E7-BCA6-4D3D-84E1-85A7B983B69D}" destId="{1715BD52-B16D-4975-BC23-74C57AF75336}" srcOrd="0" destOrd="0" presId="urn:microsoft.com/office/officeart/2005/8/layout/cycle8"/>
    <dgm:cxn modelId="{FA8A4777-5933-462A-B865-404D1700E151}" type="presOf" srcId="{929985D0-A72B-490C-92F6-FDACECF30826}" destId="{CA6A2B51-FA4B-4353-B0DB-F7B583A2D5FC}" srcOrd="0" destOrd="0" presId="urn:microsoft.com/office/officeart/2005/8/layout/cycle8"/>
    <dgm:cxn modelId="{9A7E9058-BE58-4CD6-91FC-21DB2AF2C499}" type="presOf" srcId="{1B0A1A51-733F-4E1F-BBBA-FD0DF7A9BF2F}" destId="{D7F497A7-05A5-4C9A-B280-273DB333C45C}" srcOrd="1" destOrd="0" presId="urn:microsoft.com/office/officeart/2005/8/layout/cycle8"/>
    <dgm:cxn modelId="{57059F86-80DC-43B9-A2F5-33A2738EE357}" srcId="{710FE30E-CD83-4B69-8D82-1E13C06B943B}" destId="{929985D0-A72B-490C-92F6-FDACECF30826}" srcOrd="3" destOrd="0" parTransId="{29D86CE0-377D-4424-83FE-97C1F37ABB60}" sibTransId="{2A5F692C-28C9-4702-B2B5-79C6B28BFD51}"/>
    <dgm:cxn modelId="{5F3F6397-F01B-47DA-AA9B-1D21CB2ED671}" srcId="{710FE30E-CD83-4B69-8D82-1E13C06B943B}" destId="{DFE9E6D5-AE36-4DAD-B286-D9BC27A266F7}" srcOrd="1" destOrd="0" parTransId="{F2F87F61-FD1D-49A3-AC64-FDFD599587B8}" sibTransId="{8429D2B2-C7DF-4E1F-9FBF-3D79C1E4BD1E}"/>
    <dgm:cxn modelId="{87C14AB7-2B02-4668-A702-C777DCDE80C4}" srcId="{710FE30E-CD83-4B69-8D82-1E13C06B943B}" destId="{2E2BF8E7-BCA6-4D3D-84E1-85A7B983B69D}" srcOrd="0" destOrd="0" parTransId="{B4F3834B-F016-4D92-B7C8-A3D903C4CC29}" sibTransId="{13DBBDB0-811D-412A-9E79-2F6D189844C5}"/>
    <dgm:cxn modelId="{3C65FED8-29A6-4C7A-9A77-033BEA94426A}" type="presOf" srcId="{62587FD7-A377-49D0-94BF-9B7A57B27B5B}" destId="{4E9A784A-C9A2-4B27-A293-C1A77736DDB7}" srcOrd="0" destOrd="0" presId="urn:microsoft.com/office/officeart/2005/8/layout/cycle8"/>
    <dgm:cxn modelId="{C6F004E4-27FF-425E-BAAD-633B97F9C232}" type="presOf" srcId="{2E2BF8E7-BCA6-4D3D-84E1-85A7B983B69D}" destId="{984A04D9-A329-488E-82F7-489772553F92}" srcOrd="1" destOrd="0" presId="urn:microsoft.com/office/officeart/2005/8/layout/cycle8"/>
    <dgm:cxn modelId="{441A08ED-E35C-4455-96DB-E32359603813}" type="presOf" srcId="{929985D0-A72B-490C-92F6-FDACECF30826}" destId="{992F8CEB-006B-4C60-AC87-82859A0D7DC6}" srcOrd="1" destOrd="0" presId="urn:microsoft.com/office/officeart/2005/8/layout/cycle8"/>
    <dgm:cxn modelId="{0F5244F6-AB97-4721-9BB8-F98B6DB17AF9}" type="presOf" srcId="{62587FD7-A377-49D0-94BF-9B7A57B27B5B}" destId="{A640C190-3E1B-40BF-95AC-ED4499554FF9}" srcOrd="1" destOrd="0" presId="urn:microsoft.com/office/officeart/2005/8/layout/cycle8"/>
    <dgm:cxn modelId="{87D285F6-A4E4-46F3-9557-15CED593FAB5}" srcId="{710FE30E-CD83-4B69-8D82-1E13C06B943B}" destId="{62587FD7-A377-49D0-94BF-9B7A57B27B5B}" srcOrd="4" destOrd="0" parTransId="{E36D7E3A-DD6A-4457-AE1B-3E80EB934791}" sibTransId="{E36303D5-B240-4D27-A24D-0FFB4A921D76}"/>
    <dgm:cxn modelId="{C642F0C1-5287-407E-BCAA-270A2099880C}" type="presParOf" srcId="{8D0B041C-6F01-4AA0-ABDE-6AE58E877DDB}" destId="{1715BD52-B16D-4975-BC23-74C57AF75336}" srcOrd="0" destOrd="0" presId="urn:microsoft.com/office/officeart/2005/8/layout/cycle8"/>
    <dgm:cxn modelId="{D360CBB9-0B29-499C-9BC5-CCBB65F81219}" type="presParOf" srcId="{8D0B041C-6F01-4AA0-ABDE-6AE58E877DDB}" destId="{204F772D-AAC3-4E16-8359-FC8DAED913B4}" srcOrd="1" destOrd="0" presId="urn:microsoft.com/office/officeart/2005/8/layout/cycle8"/>
    <dgm:cxn modelId="{9B678ADA-C468-462A-8972-BA9725F13966}" type="presParOf" srcId="{8D0B041C-6F01-4AA0-ABDE-6AE58E877DDB}" destId="{05A092DA-4627-4980-9D7E-99AB15D6F986}" srcOrd="2" destOrd="0" presId="urn:microsoft.com/office/officeart/2005/8/layout/cycle8"/>
    <dgm:cxn modelId="{73AF0B22-E7FC-42EF-857F-9D219A328004}" type="presParOf" srcId="{8D0B041C-6F01-4AA0-ABDE-6AE58E877DDB}" destId="{984A04D9-A329-488E-82F7-489772553F92}" srcOrd="3" destOrd="0" presId="urn:microsoft.com/office/officeart/2005/8/layout/cycle8"/>
    <dgm:cxn modelId="{F5778C86-03D0-40ED-989B-3E8EDBA35977}" type="presParOf" srcId="{8D0B041C-6F01-4AA0-ABDE-6AE58E877DDB}" destId="{B1B2749E-5EA0-43A5-8D46-0BE7BB4E681F}" srcOrd="4" destOrd="0" presId="urn:microsoft.com/office/officeart/2005/8/layout/cycle8"/>
    <dgm:cxn modelId="{B3707BE4-4D63-429A-ADA9-7CDFB6762918}" type="presParOf" srcId="{8D0B041C-6F01-4AA0-ABDE-6AE58E877DDB}" destId="{31D598A0-4E72-4F48-A760-F54B441E512A}" srcOrd="5" destOrd="0" presId="urn:microsoft.com/office/officeart/2005/8/layout/cycle8"/>
    <dgm:cxn modelId="{D4907171-BC07-4AEE-9E4F-B75ED5715C96}" type="presParOf" srcId="{8D0B041C-6F01-4AA0-ABDE-6AE58E877DDB}" destId="{9ECAC64F-C4CE-46D7-B779-B24423C0089E}" srcOrd="6" destOrd="0" presId="urn:microsoft.com/office/officeart/2005/8/layout/cycle8"/>
    <dgm:cxn modelId="{9675CDFF-B42D-4B0B-AEC7-5795D91C08AB}" type="presParOf" srcId="{8D0B041C-6F01-4AA0-ABDE-6AE58E877DDB}" destId="{5C78B55C-6BEE-49F8-B162-602EF5E5590F}" srcOrd="7" destOrd="0" presId="urn:microsoft.com/office/officeart/2005/8/layout/cycle8"/>
    <dgm:cxn modelId="{70EB37EF-07C3-4D07-8E52-E7E65E77F17E}" type="presParOf" srcId="{8D0B041C-6F01-4AA0-ABDE-6AE58E877DDB}" destId="{275F9C98-35F3-4B77-849B-4DC577CC7C2C}" srcOrd="8" destOrd="0" presId="urn:microsoft.com/office/officeart/2005/8/layout/cycle8"/>
    <dgm:cxn modelId="{C7FAB249-EE36-43D6-A8AD-3DACD7A93A84}" type="presParOf" srcId="{8D0B041C-6F01-4AA0-ABDE-6AE58E877DDB}" destId="{B1247D8A-AD10-4B88-A403-CC371D09CE9F}" srcOrd="9" destOrd="0" presId="urn:microsoft.com/office/officeart/2005/8/layout/cycle8"/>
    <dgm:cxn modelId="{7C3225AA-9E1E-4D5B-94B5-007D1F408DF8}" type="presParOf" srcId="{8D0B041C-6F01-4AA0-ABDE-6AE58E877DDB}" destId="{923E83B0-8948-4ECF-B42D-9193CBA461A0}" srcOrd="10" destOrd="0" presId="urn:microsoft.com/office/officeart/2005/8/layout/cycle8"/>
    <dgm:cxn modelId="{83E455AD-DC87-45DD-A82A-304505229B2F}" type="presParOf" srcId="{8D0B041C-6F01-4AA0-ABDE-6AE58E877DDB}" destId="{D7F497A7-05A5-4C9A-B280-273DB333C45C}" srcOrd="11" destOrd="0" presId="urn:microsoft.com/office/officeart/2005/8/layout/cycle8"/>
    <dgm:cxn modelId="{0CE902A3-34F1-48B2-9B1F-E7AFF1283868}" type="presParOf" srcId="{8D0B041C-6F01-4AA0-ABDE-6AE58E877DDB}" destId="{CA6A2B51-FA4B-4353-B0DB-F7B583A2D5FC}" srcOrd="12" destOrd="0" presId="urn:microsoft.com/office/officeart/2005/8/layout/cycle8"/>
    <dgm:cxn modelId="{19184206-D4FE-4E59-B5F8-A8CA6604F4A4}" type="presParOf" srcId="{8D0B041C-6F01-4AA0-ABDE-6AE58E877DDB}" destId="{B6514057-9155-4278-BA0B-29A7006B0476}" srcOrd="13" destOrd="0" presId="urn:microsoft.com/office/officeart/2005/8/layout/cycle8"/>
    <dgm:cxn modelId="{0CB96B6B-4D26-4A38-B5CB-70A5C4B74113}" type="presParOf" srcId="{8D0B041C-6F01-4AA0-ABDE-6AE58E877DDB}" destId="{ACC86B31-D45F-4A51-A7CB-06B28EF21BE5}" srcOrd="14" destOrd="0" presId="urn:microsoft.com/office/officeart/2005/8/layout/cycle8"/>
    <dgm:cxn modelId="{DAD7425B-58C6-45C9-8352-8DE4696DA4C3}" type="presParOf" srcId="{8D0B041C-6F01-4AA0-ABDE-6AE58E877DDB}" destId="{992F8CEB-006B-4C60-AC87-82859A0D7DC6}" srcOrd="15" destOrd="0" presId="urn:microsoft.com/office/officeart/2005/8/layout/cycle8"/>
    <dgm:cxn modelId="{85C3D967-0D62-4691-95EA-126EDA23F9ED}" type="presParOf" srcId="{8D0B041C-6F01-4AA0-ABDE-6AE58E877DDB}" destId="{4E9A784A-C9A2-4B27-A293-C1A77736DDB7}" srcOrd="16" destOrd="0" presId="urn:microsoft.com/office/officeart/2005/8/layout/cycle8"/>
    <dgm:cxn modelId="{968B8BDC-D60C-44FB-B5A8-94E01B7A6427}" type="presParOf" srcId="{8D0B041C-6F01-4AA0-ABDE-6AE58E877DDB}" destId="{CDBCBC34-870D-46C6-9B0B-4D93C767C73D}" srcOrd="17" destOrd="0" presId="urn:microsoft.com/office/officeart/2005/8/layout/cycle8"/>
    <dgm:cxn modelId="{A07CDD39-A537-4795-818E-BF29D40E533C}" type="presParOf" srcId="{8D0B041C-6F01-4AA0-ABDE-6AE58E877DDB}" destId="{A2E03805-39DB-41DA-8676-083A52C350AF}" srcOrd="18" destOrd="0" presId="urn:microsoft.com/office/officeart/2005/8/layout/cycle8"/>
    <dgm:cxn modelId="{E146A6B4-B81D-49F1-9E90-2A6348A40712}" type="presParOf" srcId="{8D0B041C-6F01-4AA0-ABDE-6AE58E877DDB}" destId="{A640C190-3E1B-40BF-95AC-ED4499554FF9}" srcOrd="19" destOrd="0" presId="urn:microsoft.com/office/officeart/2005/8/layout/cycle8"/>
    <dgm:cxn modelId="{C234F9E5-9E97-4449-82A2-1432C17A5815}" type="presParOf" srcId="{8D0B041C-6F01-4AA0-ABDE-6AE58E877DDB}" destId="{2B23BC90-7A42-435A-91AF-8AB692F877F2}" srcOrd="20" destOrd="0" presId="urn:microsoft.com/office/officeart/2005/8/layout/cycle8"/>
    <dgm:cxn modelId="{5BD69708-8731-4500-8307-AB5B7928C277}" type="presParOf" srcId="{8D0B041C-6F01-4AA0-ABDE-6AE58E877DDB}" destId="{F5A837AE-7DC6-4A82-B653-D98C67A3B439}" srcOrd="21" destOrd="0" presId="urn:microsoft.com/office/officeart/2005/8/layout/cycle8"/>
    <dgm:cxn modelId="{499E02C1-9D4B-4BBF-8AC8-4EDB10E23FD1}" type="presParOf" srcId="{8D0B041C-6F01-4AA0-ABDE-6AE58E877DDB}" destId="{E19E701D-247E-4D47-99DC-FC14D54C98DE}" srcOrd="22" destOrd="0" presId="urn:microsoft.com/office/officeart/2005/8/layout/cycle8"/>
    <dgm:cxn modelId="{A531C60C-362B-4F08-AA23-A5E883459CAE}" type="presParOf" srcId="{8D0B041C-6F01-4AA0-ABDE-6AE58E877DDB}" destId="{FCE452CC-5138-447D-9749-302028BD4624}" srcOrd="23" destOrd="0" presId="urn:microsoft.com/office/officeart/2005/8/layout/cycle8"/>
    <dgm:cxn modelId="{D4DB73F5-50BC-4324-88C2-E8F34E123710}" type="presParOf" srcId="{8D0B041C-6F01-4AA0-ABDE-6AE58E877DDB}" destId="{37638A09-1FBA-492F-A028-28A77D1FCE5B}" srcOrd="24" destOrd="0" presId="urn:microsoft.com/office/officeart/2005/8/layout/cycle8"/>
    <dgm:cxn modelId="{442542A8-52B6-49AB-87F9-80E4EA8B3BCA}" type="presParOf" srcId="{8D0B041C-6F01-4AA0-ABDE-6AE58E877DDB}" destId="{E339DB77-D867-4A72-A049-335033B177FD}" srcOrd="25" destOrd="0" presId="urn:microsoft.com/office/officeart/2005/8/layout/cycle8"/>
    <dgm:cxn modelId="{901942BA-DF09-451B-995A-AA7F846067E3}" type="presParOf" srcId="{8D0B041C-6F01-4AA0-ABDE-6AE58E877DDB}" destId="{0A43950B-4B16-45F9-A189-7C85A4D349B2}" srcOrd="26" destOrd="0" presId="urn:microsoft.com/office/officeart/2005/8/layout/cycle8"/>
    <dgm:cxn modelId="{04090EBB-C73D-451D-AD15-E9A474987F02}" type="presParOf" srcId="{8D0B041C-6F01-4AA0-ABDE-6AE58E877DDB}" destId="{4222332A-8858-4888-AB0A-DE8E5785B82C}" srcOrd="27" destOrd="0" presId="urn:microsoft.com/office/officeart/2005/8/layout/cycle8"/>
    <dgm:cxn modelId="{94449B0D-7842-4ABF-8D1F-0C6EB69E819F}" type="presParOf" srcId="{8D0B041C-6F01-4AA0-ABDE-6AE58E877DDB}" destId="{D1508BCD-F689-4CC9-89BE-CD5E6B541DC8}" srcOrd="28" destOrd="0" presId="urn:microsoft.com/office/officeart/2005/8/layout/cycle8"/>
    <dgm:cxn modelId="{CC510BDC-1290-4393-8B0D-84F7631B39BD}" type="presParOf" srcId="{8D0B041C-6F01-4AA0-ABDE-6AE58E877DDB}" destId="{EE94364E-A750-471B-94BA-38D06A1DECEE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FE6-DB1C-4DD0-AA53-BA8EB83E309A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FF6FAE5B-B9AC-4C83-8F96-C5587BEAFADE}">
      <dgm:prSet phldrT="[Text]"/>
      <dgm:spPr/>
      <dgm:t>
        <a:bodyPr/>
        <a:lstStyle/>
        <a:p>
          <a:r>
            <a:rPr lang="hr-HR" dirty="0"/>
            <a:t>Pravilna prehrana</a:t>
          </a:r>
        </a:p>
      </dgm:t>
    </dgm:pt>
    <dgm:pt modelId="{AC59B5BC-4C3E-4CAE-AD7B-60693B507CC7}" type="parTrans" cxnId="{F6078E7C-1402-43FC-BE92-1AF9672BD32B}">
      <dgm:prSet/>
      <dgm:spPr/>
      <dgm:t>
        <a:bodyPr/>
        <a:lstStyle/>
        <a:p>
          <a:endParaRPr lang="hr-HR"/>
        </a:p>
      </dgm:t>
    </dgm:pt>
    <dgm:pt modelId="{4725AD16-7EA5-4676-A6F4-A1C6979252EA}" type="sibTrans" cxnId="{F6078E7C-1402-43FC-BE92-1AF9672BD32B}">
      <dgm:prSet/>
      <dgm:spPr/>
      <dgm:t>
        <a:bodyPr/>
        <a:lstStyle/>
        <a:p>
          <a:endParaRPr lang="hr-HR"/>
        </a:p>
      </dgm:t>
    </dgm:pt>
    <dgm:pt modelId="{1E60651E-33F8-4CA6-BBC5-0B608EFC8C3B}">
      <dgm:prSet phldrT="[Text]"/>
      <dgm:spPr/>
      <dgm:t>
        <a:bodyPr/>
        <a:lstStyle/>
        <a:p>
          <a:r>
            <a:rPr lang="hr-HR" dirty="0"/>
            <a:t>Hrana za mišiće</a:t>
          </a:r>
        </a:p>
      </dgm:t>
    </dgm:pt>
    <dgm:pt modelId="{D137E77B-4A7D-4BA3-A8F6-63708FE1596B}" type="parTrans" cxnId="{6A8DA04D-50AE-4D83-BCA0-16B36BF395E2}">
      <dgm:prSet/>
      <dgm:spPr/>
      <dgm:t>
        <a:bodyPr/>
        <a:lstStyle/>
        <a:p>
          <a:endParaRPr lang="hr-HR"/>
        </a:p>
      </dgm:t>
    </dgm:pt>
    <dgm:pt modelId="{11EB535B-2F8A-4B4E-9FA0-C2D6A67A5131}" type="sibTrans" cxnId="{6A8DA04D-50AE-4D83-BCA0-16B36BF395E2}">
      <dgm:prSet/>
      <dgm:spPr/>
      <dgm:t>
        <a:bodyPr/>
        <a:lstStyle/>
        <a:p>
          <a:endParaRPr lang="hr-HR"/>
        </a:p>
      </dgm:t>
    </dgm:pt>
    <dgm:pt modelId="{133B9813-50C5-47A0-9345-AF26F6ADDB11}">
      <dgm:prSet phldrT="[Text]"/>
      <dgm:spPr/>
      <dgm:t>
        <a:bodyPr/>
        <a:lstStyle/>
        <a:p>
          <a:r>
            <a:rPr lang="hr-HR" dirty="0"/>
            <a:t>Pobjeda</a:t>
          </a:r>
        </a:p>
      </dgm:t>
    </dgm:pt>
    <dgm:pt modelId="{4A8DE269-5AF1-44E6-88E0-49DF510DB9D5}" type="parTrans" cxnId="{F9848F56-D3CE-421B-B136-E1CE79A147F3}">
      <dgm:prSet/>
      <dgm:spPr/>
      <dgm:t>
        <a:bodyPr/>
        <a:lstStyle/>
        <a:p>
          <a:endParaRPr lang="hr-HR"/>
        </a:p>
      </dgm:t>
    </dgm:pt>
    <dgm:pt modelId="{21B51CAA-2BA0-4D15-A750-FBD8C1BCA248}" type="sibTrans" cxnId="{F9848F56-D3CE-421B-B136-E1CE79A147F3}">
      <dgm:prSet/>
      <dgm:spPr/>
      <dgm:t>
        <a:bodyPr/>
        <a:lstStyle/>
        <a:p>
          <a:endParaRPr lang="hr-HR"/>
        </a:p>
      </dgm:t>
    </dgm:pt>
    <dgm:pt modelId="{8169BDAE-11B1-4644-8B30-AEC6C4E14218}" type="pres">
      <dgm:prSet presAssocID="{94CB0FE6-DB1C-4DD0-AA53-BA8EB83E309A}" presName="linearFlow" presStyleCnt="0">
        <dgm:presLayoutVars>
          <dgm:resizeHandles val="exact"/>
        </dgm:presLayoutVars>
      </dgm:prSet>
      <dgm:spPr/>
    </dgm:pt>
    <dgm:pt modelId="{DFB25BB1-6999-4C45-9B6D-EBCD5829D34B}" type="pres">
      <dgm:prSet presAssocID="{FF6FAE5B-B9AC-4C83-8F96-C5587BEAFADE}" presName="node" presStyleLbl="node1" presStyleIdx="0" presStyleCnt="3">
        <dgm:presLayoutVars>
          <dgm:bulletEnabled val="1"/>
        </dgm:presLayoutVars>
      </dgm:prSet>
      <dgm:spPr/>
    </dgm:pt>
    <dgm:pt modelId="{633B2687-167C-43C6-BDB5-E1C4088F73A5}" type="pres">
      <dgm:prSet presAssocID="{4725AD16-7EA5-4676-A6F4-A1C6979252EA}" presName="sibTrans" presStyleLbl="sibTrans2D1" presStyleIdx="0" presStyleCnt="2"/>
      <dgm:spPr/>
    </dgm:pt>
    <dgm:pt modelId="{2B248787-C641-46D3-B8C1-0A5D252ECE64}" type="pres">
      <dgm:prSet presAssocID="{4725AD16-7EA5-4676-A6F4-A1C6979252EA}" presName="connectorText" presStyleLbl="sibTrans2D1" presStyleIdx="0" presStyleCnt="2"/>
      <dgm:spPr/>
    </dgm:pt>
    <dgm:pt modelId="{6B68B13D-9C12-4B38-9832-FCA79C94FE04}" type="pres">
      <dgm:prSet presAssocID="{1E60651E-33F8-4CA6-BBC5-0B608EFC8C3B}" presName="node" presStyleLbl="node1" presStyleIdx="1" presStyleCnt="3">
        <dgm:presLayoutVars>
          <dgm:bulletEnabled val="1"/>
        </dgm:presLayoutVars>
      </dgm:prSet>
      <dgm:spPr/>
    </dgm:pt>
    <dgm:pt modelId="{B9A162C0-B75A-4F80-9856-9B271C91123A}" type="pres">
      <dgm:prSet presAssocID="{11EB535B-2F8A-4B4E-9FA0-C2D6A67A5131}" presName="sibTrans" presStyleLbl="sibTrans2D1" presStyleIdx="1" presStyleCnt="2"/>
      <dgm:spPr/>
    </dgm:pt>
    <dgm:pt modelId="{46C6A353-6039-411C-BABA-172E7FE3D475}" type="pres">
      <dgm:prSet presAssocID="{11EB535B-2F8A-4B4E-9FA0-C2D6A67A5131}" presName="connectorText" presStyleLbl="sibTrans2D1" presStyleIdx="1" presStyleCnt="2"/>
      <dgm:spPr/>
    </dgm:pt>
    <dgm:pt modelId="{9519D63E-74D7-4115-8A6C-775C514370DC}" type="pres">
      <dgm:prSet presAssocID="{133B9813-50C5-47A0-9345-AF26F6ADDB11}" presName="node" presStyleLbl="node1" presStyleIdx="2" presStyleCnt="3">
        <dgm:presLayoutVars>
          <dgm:bulletEnabled val="1"/>
        </dgm:presLayoutVars>
      </dgm:prSet>
      <dgm:spPr/>
    </dgm:pt>
  </dgm:ptLst>
  <dgm:cxnLst>
    <dgm:cxn modelId="{3D0B191F-5D68-488D-83D3-1E0573179787}" type="presOf" srcId="{11EB535B-2F8A-4B4E-9FA0-C2D6A67A5131}" destId="{46C6A353-6039-411C-BABA-172E7FE3D475}" srcOrd="1" destOrd="0" presId="urn:microsoft.com/office/officeart/2005/8/layout/process2"/>
    <dgm:cxn modelId="{D9632668-2289-44BC-8749-D0A7185D6251}" type="presOf" srcId="{4725AD16-7EA5-4676-A6F4-A1C6979252EA}" destId="{2B248787-C641-46D3-B8C1-0A5D252ECE64}" srcOrd="1" destOrd="0" presId="urn:microsoft.com/office/officeart/2005/8/layout/process2"/>
    <dgm:cxn modelId="{6A8DA04D-50AE-4D83-BCA0-16B36BF395E2}" srcId="{94CB0FE6-DB1C-4DD0-AA53-BA8EB83E309A}" destId="{1E60651E-33F8-4CA6-BBC5-0B608EFC8C3B}" srcOrd="1" destOrd="0" parTransId="{D137E77B-4A7D-4BA3-A8F6-63708FE1596B}" sibTransId="{11EB535B-2F8A-4B4E-9FA0-C2D6A67A5131}"/>
    <dgm:cxn modelId="{F9848F56-D3CE-421B-B136-E1CE79A147F3}" srcId="{94CB0FE6-DB1C-4DD0-AA53-BA8EB83E309A}" destId="{133B9813-50C5-47A0-9345-AF26F6ADDB11}" srcOrd="2" destOrd="0" parTransId="{4A8DE269-5AF1-44E6-88E0-49DF510DB9D5}" sibTransId="{21B51CAA-2BA0-4D15-A750-FBD8C1BCA248}"/>
    <dgm:cxn modelId="{F6078E7C-1402-43FC-BE92-1AF9672BD32B}" srcId="{94CB0FE6-DB1C-4DD0-AA53-BA8EB83E309A}" destId="{FF6FAE5B-B9AC-4C83-8F96-C5587BEAFADE}" srcOrd="0" destOrd="0" parTransId="{AC59B5BC-4C3E-4CAE-AD7B-60693B507CC7}" sibTransId="{4725AD16-7EA5-4676-A6F4-A1C6979252EA}"/>
    <dgm:cxn modelId="{214B1A87-D0C5-46EB-8729-9E2632604DA1}" type="presOf" srcId="{11EB535B-2F8A-4B4E-9FA0-C2D6A67A5131}" destId="{B9A162C0-B75A-4F80-9856-9B271C91123A}" srcOrd="0" destOrd="0" presId="urn:microsoft.com/office/officeart/2005/8/layout/process2"/>
    <dgm:cxn modelId="{D3E7C6B0-6308-45ED-9BC7-029589EE530E}" type="presOf" srcId="{FF6FAE5B-B9AC-4C83-8F96-C5587BEAFADE}" destId="{DFB25BB1-6999-4C45-9B6D-EBCD5829D34B}" srcOrd="0" destOrd="0" presId="urn:microsoft.com/office/officeart/2005/8/layout/process2"/>
    <dgm:cxn modelId="{1F6918BA-B21F-461D-8284-7CE9703A406E}" type="presOf" srcId="{1E60651E-33F8-4CA6-BBC5-0B608EFC8C3B}" destId="{6B68B13D-9C12-4B38-9832-FCA79C94FE04}" srcOrd="0" destOrd="0" presId="urn:microsoft.com/office/officeart/2005/8/layout/process2"/>
    <dgm:cxn modelId="{A68D39C0-86BC-473F-9FDE-809B663750B5}" type="presOf" srcId="{133B9813-50C5-47A0-9345-AF26F6ADDB11}" destId="{9519D63E-74D7-4115-8A6C-775C514370DC}" srcOrd="0" destOrd="0" presId="urn:microsoft.com/office/officeart/2005/8/layout/process2"/>
    <dgm:cxn modelId="{F460A0C4-FCF2-43A2-9965-55790F1A30A7}" type="presOf" srcId="{94CB0FE6-DB1C-4DD0-AA53-BA8EB83E309A}" destId="{8169BDAE-11B1-4644-8B30-AEC6C4E14218}" srcOrd="0" destOrd="0" presId="urn:microsoft.com/office/officeart/2005/8/layout/process2"/>
    <dgm:cxn modelId="{C164DCF1-3F7D-4F06-AB15-57A8A5B06130}" type="presOf" srcId="{4725AD16-7EA5-4676-A6F4-A1C6979252EA}" destId="{633B2687-167C-43C6-BDB5-E1C4088F73A5}" srcOrd="0" destOrd="0" presId="urn:microsoft.com/office/officeart/2005/8/layout/process2"/>
    <dgm:cxn modelId="{00A76025-D163-4C1F-A69D-6369E753FCB8}" type="presParOf" srcId="{8169BDAE-11B1-4644-8B30-AEC6C4E14218}" destId="{DFB25BB1-6999-4C45-9B6D-EBCD5829D34B}" srcOrd="0" destOrd="0" presId="urn:microsoft.com/office/officeart/2005/8/layout/process2"/>
    <dgm:cxn modelId="{91731A62-E7F1-430B-A5DA-0AED1FAE93C1}" type="presParOf" srcId="{8169BDAE-11B1-4644-8B30-AEC6C4E14218}" destId="{633B2687-167C-43C6-BDB5-E1C4088F73A5}" srcOrd="1" destOrd="0" presId="urn:microsoft.com/office/officeart/2005/8/layout/process2"/>
    <dgm:cxn modelId="{889DE9E8-0929-4329-80B2-DE6492E23D06}" type="presParOf" srcId="{633B2687-167C-43C6-BDB5-E1C4088F73A5}" destId="{2B248787-C641-46D3-B8C1-0A5D252ECE64}" srcOrd="0" destOrd="0" presId="urn:microsoft.com/office/officeart/2005/8/layout/process2"/>
    <dgm:cxn modelId="{747553F5-8623-4191-9653-714EA4C4721E}" type="presParOf" srcId="{8169BDAE-11B1-4644-8B30-AEC6C4E14218}" destId="{6B68B13D-9C12-4B38-9832-FCA79C94FE04}" srcOrd="2" destOrd="0" presId="urn:microsoft.com/office/officeart/2005/8/layout/process2"/>
    <dgm:cxn modelId="{87EB9EF2-3DF4-4D47-9301-A60B1E18806A}" type="presParOf" srcId="{8169BDAE-11B1-4644-8B30-AEC6C4E14218}" destId="{B9A162C0-B75A-4F80-9856-9B271C91123A}" srcOrd="3" destOrd="0" presId="urn:microsoft.com/office/officeart/2005/8/layout/process2"/>
    <dgm:cxn modelId="{3FBE4ACC-57CC-405D-843E-34EE65666ED4}" type="presParOf" srcId="{B9A162C0-B75A-4F80-9856-9B271C91123A}" destId="{46C6A353-6039-411C-BABA-172E7FE3D475}" srcOrd="0" destOrd="0" presId="urn:microsoft.com/office/officeart/2005/8/layout/process2"/>
    <dgm:cxn modelId="{E2F49674-425D-4478-A0A3-232DFD136F3D}" type="presParOf" srcId="{8169BDAE-11B1-4644-8B30-AEC6C4E14218}" destId="{9519D63E-74D7-4115-8A6C-775C514370D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D4DE6-DF62-4286-B0B3-C0E89FC16BED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5" csCatId="colorful" phldr="1"/>
      <dgm:spPr/>
    </dgm:pt>
    <dgm:pt modelId="{F3B26841-D9E7-4C12-B4C8-9E5447414E18}">
      <dgm:prSet phldrT="[Text]"/>
      <dgm:spPr/>
      <dgm:t>
        <a:bodyPr/>
        <a:lstStyle/>
        <a:p>
          <a:r>
            <a:rPr lang="hr-HR" dirty="0"/>
            <a:t>priprema</a:t>
          </a:r>
        </a:p>
      </dgm:t>
    </dgm:pt>
    <dgm:pt modelId="{67C2E6F4-9AB1-4E50-938D-22C436D5DCC1}" type="parTrans" cxnId="{F110BDF2-9B62-40D5-97A5-4D66C611440F}">
      <dgm:prSet/>
      <dgm:spPr/>
      <dgm:t>
        <a:bodyPr/>
        <a:lstStyle/>
        <a:p>
          <a:endParaRPr lang="hr-HR"/>
        </a:p>
      </dgm:t>
    </dgm:pt>
    <dgm:pt modelId="{695DC0D1-6EAE-4390-8244-E010F6676FA9}" type="sibTrans" cxnId="{F110BDF2-9B62-40D5-97A5-4D66C611440F}">
      <dgm:prSet/>
      <dgm:spPr/>
      <dgm:t>
        <a:bodyPr/>
        <a:lstStyle/>
        <a:p>
          <a:endParaRPr lang="hr-HR"/>
        </a:p>
      </dgm:t>
    </dgm:pt>
    <dgm:pt modelId="{F38C7D32-83BD-428F-A4B2-69CE5CF54DC3}">
      <dgm:prSet phldrT="[Text]"/>
      <dgm:spPr/>
      <dgm:t>
        <a:bodyPr/>
        <a:lstStyle/>
        <a:p>
          <a:r>
            <a:rPr lang="hr-HR" dirty="0"/>
            <a:t>napor</a:t>
          </a:r>
        </a:p>
      </dgm:t>
    </dgm:pt>
    <dgm:pt modelId="{4329A0B6-2F3B-4D52-B362-5336B0F72509}" type="parTrans" cxnId="{3C473583-76A0-4B9F-9452-1BDAF270BB8D}">
      <dgm:prSet/>
      <dgm:spPr/>
      <dgm:t>
        <a:bodyPr/>
        <a:lstStyle/>
        <a:p>
          <a:endParaRPr lang="hr-HR"/>
        </a:p>
      </dgm:t>
    </dgm:pt>
    <dgm:pt modelId="{B05FFB75-F19D-4557-92E8-092677CEA4B8}" type="sibTrans" cxnId="{3C473583-76A0-4B9F-9452-1BDAF270BB8D}">
      <dgm:prSet/>
      <dgm:spPr/>
      <dgm:t>
        <a:bodyPr/>
        <a:lstStyle/>
        <a:p>
          <a:endParaRPr lang="hr-HR"/>
        </a:p>
      </dgm:t>
    </dgm:pt>
    <dgm:pt modelId="{AF897EA6-4C21-4F70-AB7D-A2C01DDA1AA4}">
      <dgm:prSet phldrT="[Text]"/>
      <dgm:spPr/>
      <dgm:t>
        <a:bodyPr/>
        <a:lstStyle/>
        <a:p>
          <a:r>
            <a:rPr lang="hr-HR" dirty="0"/>
            <a:t>oporavak</a:t>
          </a:r>
        </a:p>
      </dgm:t>
    </dgm:pt>
    <dgm:pt modelId="{50A5DD26-B103-4B9B-AEF4-0D3275F46E17}" type="parTrans" cxnId="{B8B236EA-77DC-4407-BC69-DE142930D669}">
      <dgm:prSet/>
      <dgm:spPr/>
      <dgm:t>
        <a:bodyPr/>
        <a:lstStyle/>
        <a:p>
          <a:endParaRPr lang="hr-HR"/>
        </a:p>
      </dgm:t>
    </dgm:pt>
    <dgm:pt modelId="{236AC357-3E81-4488-8E56-AC1B62933484}" type="sibTrans" cxnId="{B8B236EA-77DC-4407-BC69-DE142930D669}">
      <dgm:prSet/>
      <dgm:spPr/>
      <dgm:t>
        <a:bodyPr/>
        <a:lstStyle/>
        <a:p>
          <a:endParaRPr lang="hr-HR"/>
        </a:p>
      </dgm:t>
    </dgm:pt>
    <dgm:pt modelId="{9EFB95C9-15FE-47C6-8DE7-A3DD9DB95EBB}" type="pres">
      <dgm:prSet presAssocID="{A66D4DE6-DF62-4286-B0B3-C0E89FC16BED}" presName="Name0" presStyleCnt="0">
        <dgm:presLayoutVars>
          <dgm:dir/>
          <dgm:resizeHandles val="exact"/>
        </dgm:presLayoutVars>
      </dgm:prSet>
      <dgm:spPr/>
    </dgm:pt>
    <dgm:pt modelId="{CF1411B5-CD16-432F-B8EB-DAE3AA9A3F2A}" type="pres">
      <dgm:prSet presAssocID="{F3B26841-D9E7-4C12-B4C8-9E5447414E18}" presName="composite" presStyleCnt="0"/>
      <dgm:spPr/>
    </dgm:pt>
    <dgm:pt modelId="{992C9080-66FC-4F84-BFED-9A083C0D2D2D}" type="pres">
      <dgm:prSet presAssocID="{F3B26841-D9E7-4C12-B4C8-9E5447414E18}" presName="bgChev" presStyleLbl="node1" presStyleIdx="0" presStyleCnt="3"/>
      <dgm:spPr>
        <a:solidFill>
          <a:srgbClr val="FF00FF"/>
        </a:solidFill>
      </dgm:spPr>
    </dgm:pt>
    <dgm:pt modelId="{7143A524-FF18-4ABD-A2AE-CE8A6B2888B5}" type="pres">
      <dgm:prSet presAssocID="{F3B26841-D9E7-4C12-B4C8-9E5447414E18}" presName="txNode" presStyleLbl="fgAcc1" presStyleIdx="0" presStyleCnt="3">
        <dgm:presLayoutVars>
          <dgm:bulletEnabled val="1"/>
        </dgm:presLayoutVars>
      </dgm:prSet>
      <dgm:spPr/>
    </dgm:pt>
    <dgm:pt modelId="{1E6B414B-DB75-4242-ADAD-10D68172978D}" type="pres">
      <dgm:prSet presAssocID="{695DC0D1-6EAE-4390-8244-E010F6676FA9}" presName="compositeSpace" presStyleCnt="0"/>
      <dgm:spPr/>
    </dgm:pt>
    <dgm:pt modelId="{B6002C4F-85F4-40E9-B2B3-9F5104F82DDC}" type="pres">
      <dgm:prSet presAssocID="{F38C7D32-83BD-428F-A4B2-69CE5CF54DC3}" presName="composite" presStyleCnt="0"/>
      <dgm:spPr/>
    </dgm:pt>
    <dgm:pt modelId="{6DEA733A-88F0-4C2A-8D47-08DEBEDB7C7C}" type="pres">
      <dgm:prSet presAssocID="{F38C7D32-83BD-428F-A4B2-69CE5CF54DC3}" presName="bgChev" presStyleLbl="node1" presStyleIdx="1" presStyleCnt="3"/>
      <dgm:spPr>
        <a:solidFill>
          <a:srgbClr val="FF0000"/>
        </a:solidFill>
      </dgm:spPr>
    </dgm:pt>
    <dgm:pt modelId="{952EAC85-C6F3-4CCF-ACCD-A664655ED7AF}" type="pres">
      <dgm:prSet presAssocID="{F38C7D32-83BD-428F-A4B2-69CE5CF54DC3}" presName="txNode" presStyleLbl="fgAcc1" presStyleIdx="1" presStyleCnt="3">
        <dgm:presLayoutVars>
          <dgm:bulletEnabled val="1"/>
        </dgm:presLayoutVars>
      </dgm:prSet>
      <dgm:spPr/>
    </dgm:pt>
    <dgm:pt modelId="{F10FCA5C-FE0D-423C-A244-16448EF8D386}" type="pres">
      <dgm:prSet presAssocID="{B05FFB75-F19D-4557-92E8-092677CEA4B8}" presName="compositeSpace" presStyleCnt="0"/>
      <dgm:spPr/>
    </dgm:pt>
    <dgm:pt modelId="{3140486C-2913-4B62-9447-601BDACF4916}" type="pres">
      <dgm:prSet presAssocID="{AF897EA6-4C21-4F70-AB7D-A2C01DDA1AA4}" presName="composite" presStyleCnt="0"/>
      <dgm:spPr/>
    </dgm:pt>
    <dgm:pt modelId="{D49CCA20-8271-4226-9529-F7C749CB10B1}" type="pres">
      <dgm:prSet presAssocID="{AF897EA6-4C21-4F70-AB7D-A2C01DDA1AA4}" presName="bgChev" presStyleLbl="node1" presStyleIdx="2" presStyleCnt="3"/>
      <dgm:spPr>
        <a:solidFill>
          <a:srgbClr val="34EB09"/>
        </a:solidFill>
      </dgm:spPr>
    </dgm:pt>
    <dgm:pt modelId="{9908D9A8-6834-471E-9BD2-04CD8F47E4CC}" type="pres">
      <dgm:prSet presAssocID="{AF897EA6-4C21-4F70-AB7D-A2C01DDA1AA4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168F7711-BE7B-45DE-9726-BC7273B5BD99}" type="presOf" srcId="{F38C7D32-83BD-428F-A4B2-69CE5CF54DC3}" destId="{952EAC85-C6F3-4CCF-ACCD-A664655ED7AF}" srcOrd="0" destOrd="0" presId="urn:microsoft.com/office/officeart/2005/8/layout/chevronAccent+Icon"/>
    <dgm:cxn modelId="{E3346C1C-4ADB-4C10-8B1E-F549ECBCB45D}" type="presOf" srcId="{AF897EA6-4C21-4F70-AB7D-A2C01DDA1AA4}" destId="{9908D9A8-6834-471E-9BD2-04CD8F47E4CC}" srcOrd="0" destOrd="0" presId="urn:microsoft.com/office/officeart/2005/8/layout/chevronAccent+Icon"/>
    <dgm:cxn modelId="{6802CE33-61E7-4B9F-8BA2-AE75DBF25EA6}" type="presOf" srcId="{F3B26841-D9E7-4C12-B4C8-9E5447414E18}" destId="{7143A524-FF18-4ABD-A2AE-CE8A6B2888B5}" srcOrd="0" destOrd="0" presId="urn:microsoft.com/office/officeart/2005/8/layout/chevronAccent+Icon"/>
    <dgm:cxn modelId="{3C473583-76A0-4B9F-9452-1BDAF270BB8D}" srcId="{A66D4DE6-DF62-4286-B0B3-C0E89FC16BED}" destId="{F38C7D32-83BD-428F-A4B2-69CE5CF54DC3}" srcOrd="1" destOrd="0" parTransId="{4329A0B6-2F3B-4D52-B362-5336B0F72509}" sibTransId="{B05FFB75-F19D-4557-92E8-092677CEA4B8}"/>
    <dgm:cxn modelId="{70238FB1-F73D-4535-8FD6-1F17864B660D}" type="presOf" srcId="{A66D4DE6-DF62-4286-B0B3-C0E89FC16BED}" destId="{9EFB95C9-15FE-47C6-8DE7-A3DD9DB95EBB}" srcOrd="0" destOrd="0" presId="urn:microsoft.com/office/officeart/2005/8/layout/chevronAccent+Icon"/>
    <dgm:cxn modelId="{B8B236EA-77DC-4407-BC69-DE142930D669}" srcId="{A66D4DE6-DF62-4286-B0B3-C0E89FC16BED}" destId="{AF897EA6-4C21-4F70-AB7D-A2C01DDA1AA4}" srcOrd="2" destOrd="0" parTransId="{50A5DD26-B103-4B9B-AEF4-0D3275F46E17}" sibTransId="{236AC357-3E81-4488-8E56-AC1B62933484}"/>
    <dgm:cxn modelId="{F110BDF2-9B62-40D5-97A5-4D66C611440F}" srcId="{A66D4DE6-DF62-4286-B0B3-C0E89FC16BED}" destId="{F3B26841-D9E7-4C12-B4C8-9E5447414E18}" srcOrd="0" destOrd="0" parTransId="{67C2E6F4-9AB1-4E50-938D-22C436D5DCC1}" sibTransId="{695DC0D1-6EAE-4390-8244-E010F6676FA9}"/>
    <dgm:cxn modelId="{84DBEA4B-97BA-482E-A3AC-046C4546A7CE}" type="presParOf" srcId="{9EFB95C9-15FE-47C6-8DE7-A3DD9DB95EBB}" destId="{CF1411B5-CD16-432F-B8EB-DAE3AA9A3F2A}" srcOrd="0" destOrd="0" presId="urn:microsoft.com/office/officeart/2005/8/layout/chevronAccent+Icon"/>
    <dgm:cxn modelId="{438B04C8-C49C-4ED1-8649-9D0EE8435564}" type="presParOf" srcId="{CF1411B5-CD16-432F-B8EB-DAE3AA9A3F2A}" destId="{992C9080-66FC-4F84-BFED-9A083C0D2D2D}" srcOrd="0" destOrd="0" presId="urn:microsoft.com/office/officeart/2005/8/layout/chevronAccent+Icon"/>
    <dgm:cxn modelId="{D71B0736-2E7E-4EFB-B2AF-8ACDB7DBA52B}" type="presParOf" srcId="{CF1411B5-CD16-432F-B8EB-DAE3AA9A3F2A}" destId="{7143A524-FF18-4ABD-A2AE-CE8A6B2888B5}" srcOrd="1" destOrd="0" presId="urn:microsoft.com/office/officeart/2005/8/layout/chevronAccent+Icon"/>
    <dgm:cxn modelId="{5AE3C42D-62EF-4F37-ADA5-7E2B391F3323}" type="presParOf" srcId="{9EFB95C9-15FE-47C6-8DE7-A3DD9DB95EBB}" destId="{1E6B414B-DB75-4242-ADAD-10D68172978D}" srcOrd="1" destOrd="0" presId="urn:microsoft.com/office/officeart/2005/8/layout/chevronAccent+Icon"/>
    <dgm:cxn modelId="{7F8C3968-3886-437D-9A71-F6B5DE4D18B9}" type="presParOf" srcId="{9EFB95C9-15FE-47C6-8DE7-A3DD9DB95EBB}" destId="{B6002C4F-85F4-40E9-B2B3-9F5104F82DDC}" srcOrd="2" destOrd="0" presId="urn:microsoft.com/office/officeart/2005/8/layout/chevronAccent+Icon"/>
    <dgm:cxn modelId="{7FE072AB-2D94-496E-89E6-204EF3E78EBF}" type="presParOf" srcId="{B6002C4F-85F4-40E9-B2B3-9F5104F82DDC}" destId="{6DEA733A-88F0-4C2A-8D47-08DEBEDB7C7C}" srcOrd="0" destOrd="0" presId="urn:microsoft.com/office/officeart/2005/8/layout/chevronAccent+Icon"/>
    <dgm:cxn modelId="{BF54E26B-1F56-4CCE-90E4-9385754E93AA}" type="presParOf" srcId="{B6002C4F-85F4-40E9-B2B3-9F5104F82DDC}" destId="{952EAC85-C6F3-4CCF-ACCD-A664655ED7AF}" srcOrd="1" destOrd="0" presId="urn:microsoft.com/office/officeart/2005/8/layout/chevronAccent+Icon"/>
    <dgm:cxn modelId="{4558DDC4-E0FD-4940-9CE2-3BEF2C03A4F0}" type="presParOf" srcId="{9EFB95C9-15FE-47C6-8DE7-A3DD9DB95EBB}" destId="{F10FCA5C-FE0D-423C-A244-16448EF8D386}" srcOrd="3" destOrd="0" presId="urn:microsoft.com/office/officeart/2005/8/layout/chevronAccent+Icon"/>
    <dgm:cxn modelId="{592363D8-E722-4AE4-8B21-5956D694C275}" type="presParOf" srcId="{9EFB95C9-15FE-47C6-8DE7-A3DD9DB95EBB}" destId="{3140486C-2913-4B62-9447-601BDACF4916}" srcOrd="4" destOrd="0" presId="urn:microsoft.com/office/officeart/2005/8/layout/chevronAccent+Icon"/>
    <dgm:cxn modelId="{028DA31C-8D57-49EC-ACFE-E4079075F987}" type="presParOf" srcId="{3140486C-2913-4B62-9447-601BDACF4916}" destId="{D49CCA20-8271-4226-9529-F7C749CB10B1}" srcOrd="0" destOrd="0" presId="urn:microsoft.com/office/officeart/2005/8/layout/chevronAccent+Icon"/>
    <dgm:cxn modelId="{54AFD867-BAD2-47C3-A45F-AF2DFC40885E}" type="presParOf" srcId="{3140486C-2913-4B62-9447-601BDACF4916}" destId="{9908D9A8-6834-471E-9BD2-04CD8F47E4C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F56CD2-50A3-48CD-9D52-F1D6C122C15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7742AEA-A59F-4CEA-B192-841A3569250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hr-HR" dirty="0"/>
            <a:t>  </a:t>
          </a:r>
        </a:p>
      </dgm:t>
    </dgm:pt>
    <dgm:pt modelId="{13BD58FB-5875-46E9-9BB9-91BB1CB7B78E}" type="parTrans" cxnId="{C232B571-15E7-45C6-BB5F-A281FFBA4605}">
      <dgm:prSet/>
      <dgm:spPr/>
      <dgm:t>
        <a:bodyPr/>
        <a:lstStyle/>
        <a:p>
          <a:endParaRPr lang="hr-HR"/>
        </a:p>
      </dgm:t>
    </dgm:pt>
    <dgm:pt modelId="{8E8E88CB-2DB7-465D-9E60-A5E3F5A2D73D}" type="sibTrans" cxnId="{C232B571-15E7-45C6-BB5F-A281FFBA4605}">
      <dgm:prSet/>
      <dgm:spPr/>
      <dgm:t>
        <a:bodyPr/>
        <a:lstStyle/>
        <a:p>
          <a:endParaRPr lang="hr-HR"/>
        </a:p>
      </dgm:t>
    </dgm:pt>
    <dgm:pt modelId="{5400EBE3-B7B7-4329-A947-EAA082AF187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hr-HR" dirty="0"/>
            <a:t>  </a:t>
          </a:r>
        </a:p>
      </dgm:t>
    </dgm:pt>
    <dgm:pt modelId="{718DA630-0839-4EAA-8B68-4E97F40C72A5}" type="parTrans" cxnId="{F5883939-A054-4C1B-A473-565ABFF022EC}">
      <dgm:prSet/>
      <dgm:spPr/>
      <dgm:t>
        <a:bodyPr/>
        <a:lstStyle/>
        <a:p>
          <a:endParaRPr lang="hr-HR"/>
        </a:p>
      </dgm:t>
    </dgm:pt>
    <dgm:pt modelId="{D696F54D-D73C-4521-BAD6-71D0F2EDA2E3}" type="sibTrans" cxnId="{F5883939-A054-4C1B-A473-565ABFF022EC}">
      <dgm:prSet/>
      <dgm:spPr/>
      <dgm:t>
        <a:bodyPr/>
        <a:lstStyle/>
        <a:p>
          <a:endParaRPr lang="hr-HR"/>
        </a:p>
      </dgm:t>
    </dgm:pt>
    <dgm:pt modelId="{F4D091D0-3EF9-49D5-8434-6D298E0A9DB9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hr-HR" dirty="0"/>
            <a:t>  </a:t>
          </a:r>
        </a:p>
      </dgm:t>
    </dgm:pt>
    <dgm:pt modelId="{D8FB2A4F-9E17-4CCC-A4DE-4E15DE61F0EC}" type="parTrans" cxnId="{45E80C66-85E7-48E5-B575-401DC9BC27E8}">
      <dgm:prSet/>
      <dgm:spPr/>
      <dgm:t>
        <a:bodyPr/>
        <a:lstStyle/>
        <a:p>
          <a:endParaRPr lang="hr-HR"/>
        </a:p>
      </dgm:t>
    </dgm:pt>
    <dgm:pt modelId="{5F72B2E4-238D-4D11-B93A-A5A2774FB3FF}" type="sibTrans" cxnId="{45E80C66-85E7-48E5-B575-401DC9BC27E8}">
      <dgm:prSet/>
      <dgm:spPr/>
      <dgm:t>
        <a:bodyPr/>
        <a:lstStyle/>
        <a:p>
          <a:endParaRPr lang="hr-HR"/>
        </a:p>
      </dgm:t>
    </dgm:pt>
    <dgm:pt modelId="{E3BD6A33-32F8-4918-9BF2-E17656ADAE8F}" type="pres">
      <dgm:prSet presAssocID="{7AF56CD2-50A3-48CD-9D52-F1D6C122C156}" presName="compositeShape" presStyleCnt="0">
        <dgm:presLayoutVars>
          <dgm:chMax val="7"/>
          <dgm:dir/>
          <dgm:resizeHandles val="exact"/>
        </dgm:presLayoutVars>
      </dgm:prSet>
      <dgm:spPr/>
    </dgm:pt>
    <dgm:pt modelId="{06CD056C-7A20-4172-9B00-71CB4B5CDDF8}" type="pres">
      <dgm:prSet presAssocID="{7AF56CD2-50A3-48CD-9D52-F1D6C122C156}" presName="wedge1" presStyleLbl="node1" presStyleIdx="0" presStyleCnt="3" custLinFactNeighborX="-5585" custLinFactNeighborY="3008"/>
      <dgm:spPr/>
    </dgm:pt>
    <dgm:pt modelId="{6500F046-A464-4674-A0C9-1F66846B6541}" type="pres">
      <dgm:prSet presAssocID="{7AF56CD2-50A3-48CD-9D52-F1D6C122C15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08C000C-D48E-49E6-BF7C-2B4A14FE6664}" type="pres">
      <dgm:prSet presAssocID="{7AF56CD2-50A3-48CD-9D52-F1D6C122C156}" presName="wedge2" presStyleLbl="node1" presStyleIdx="1" presStyleCnt="3"/>
      <dgm:spPr/>
    </dgm:pt>
    <dgm:pt modelId="{9C6995F6-2E0F-4F29-800A-D83E9F84AC49}" type="pres">
      <dgm:prSet presAssocID="{7AF56CD2-50A3-48CD-9D52-F1D6C122C15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E3674F1-058E-4685-8375-F135AB830388}" type="pres">
      <dgm:prSet presAssocID="{7AF56CD2-50A3-48CD-9D52-F1D6C122C156}" presName="wedge3" presStyleLbl="node1" presStyleIdx="2" presStyleCnt="3"/>
      <dgm:spPr/>
    </dgm:pt>
    <dgm:pt modelId="{3DCB67DE-22CC-4A01-AA1A-1D5CDF44B7C7}" type="pres">
      <dgm:prSet presAssocID="{7AF56CD2-50A3-48CD-9D52-F1D6C122C15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1372316-C7F3-41AC-92DD-91E70BBAF1E6}" type="presOf" srcId="{7AF56CD2-50A3-48CD-9D52-F1D6C122C156}" destId="{E3BD6A33-32F8-4918-9BF2-E17656ADAE8F}" srcOrd="0" destOrd="0" presId="urn:microsoft.com/office/officeart/2005/8/layout/chart3"/>
    <dgm:cxn modelId="{F5883939-A054-4C1B-A473-565ABFF022EC}" srcId="{7AF56CD2-50A3-48CD-9D52-F1D6C122C156}" destId="{5400EBE3-B7B7-4329-A947-EAA082AF1878}" srcOrd="1" destOrd="0" parTransId="{718DA630-0839-4EAA-8B68-4E97F40C72A5}" sibTransId="{D696F54D-D73C-4521-BAD6-71D0F2EDA2E3}"/>
    <dgm:cxn modelId="{3D33C03D-2686-4C33-BCCF-39761754E694}" type="presOf" srcId="{5400EBE3-B7B7-4329-A947-EAA082AF1878}" destId="{208C000C-D48E-49E6-BF7C-2B4A14FE6664}" srcOrd="0" destOrd="0" presId="urn:microsoft.com/office/officeart/2005/8/layout/chart3"/>
    <dgm:cxn modelId="{45E80C66-85E7-48E5-B575-401DC9BC27E8}" srcId="{7AF56CD2-50A3-48CD-9D52-F1D6C122C156}" destId="{F4D091D0-3EF9-49D5-8434-6D298E0A9DB9}" srcOrd="2" destOrd="0" parTransId="{D8FB2A4F-9E17-4CCC-A4DE-4E15DE61F0EC}" sibTransId="{5F72B2E4-238D-4D11-B93A-A5A2774FB3FF}"/>
    <dgm:cxn modelId="{C232B571-15E7-45C6-BB5F-A281FFBA4605}" srcId="{7AF56CD2-50A3-48CD-9D52-F1D6C122C156}" destId="{87742AEA-A59F-4CEA-B192-841A35692507}" srcOrd="0" destOrd="0" parTransId="{13BD58FB-5875-46E9-9BB9-91BB1CB7B78E}" sibTransId="{8E8E88CB-2DB7-465D-9E60-A5E3F5A2D73D}"/>
    <dgm:cxn modelId="{55BF0C77-7564-40AF-B9E4-C4975E09670B}" type="presOf" srcId="{F4D091D0-3EF9-49D5-8434-6D298E0A9DB9}" destId="{EE3674F1-058E-4685-8375-F135AB830388}" srcOrd="0" destOrd="0" presId="urn:microsoft.com/office/officeart/2005/8/layout/chart3"/>
    <dgm:cxn modelId="{221E9D7C-6F6E-408B-9A49-6F4CF1730D55}" type="presOf" srcId="{5400EBE3-B7B7-4329-A947-EAA082AF1878}" destId="{9C6995F6-2E0F-4F29-800A-D83E9F84AC49}" srcOrd="1" destOrd="0" presId="urn:microsoft.com/office/officeart/2005/8/layout/chart3"/>
    <dgm:cxn modelId="{CED498A6-9654-4D5B-8D48-6AC586075445}" type="presOf" srcId="{87742AEA-A59F-4CEA-B192-841A35692507}" destId="{6500F046-A464-4674-A0C9-1F66846B6541}" srcOrd="1" destOrd="0" presId="urn:microsoft.com/office/officeart/2005/8/layout/chart3"/>
    <dgm:cxn modelId="{529318EB-E57C-459C-B362-F2E454E8E90C}" type="presOf" srcId="{F4D091D0-3EF9-49D5-8434-6D298E0A9DB9}" destId="{3DCB67DE-22CC-4A01-AA1A-1D5CDF44B7C7}" srcOrd="1" destOrd="0" presId="urn:microsoft.com/office/officeart/2005/8/layout/chart3"/>
    <dgm:cxn modelId="{32662EF2-FCEB-4BD7-BA7C-C9E2085635DF}" type="presOf" srcId="{87742AEA-A59F-4CEA-B192-841A35692507}" destId="{06CD056C-7A20-4172-9B00-71CB4B5CDDF8}" srcOrd="0" destOrd="0" presId="urn:microsoft.com/office/officeart/2005/8/layout/chart3"/>
    <dgm:cxn modelId="{17B4DB3F-0034-4A28-BDF6-C73480470322}" type="presParOf" srcId="{E3BD6A33-32F8-4918-9BF2-E17656ADAE8F}" destId="{06CD056C-7A20-4172-9B00-71CB4B5CDDF8}" srcOrd="0" destOrd="0" presId="urn:microsoft.com/office/officeart/2005/8/layout/chart3"/>
    <dgm:cxn modelId="{459CDE79-08DC-4664-86B6-E475B806F839}" type="presParOf" srcId="{E3BD6A33-32F8-4918-9BF2-E17656ADAE8F}" destId="{6500F046-A464-4674-A0C9-1F66846B6541}" srcOrd="1" destOrd="0" presId="urn:microsoft.com/office/officeart/2005/8/layout/chart3"/>
    <dgm:cxn modelId="{385A70F6-9405-4496-9F54-712D0CF1DEA7}" type="presParOf" srcId="{E3BD6A33-32F8-4918-9BF2-E17656ADAE8F}" destId="{208C000C-D48E-49E6-BF7C-2B4A14FE6664}" srcOrd="2" destOrd="0" presId="urn:microsoft.com/office/officeart/2005/8/layout/chart3"/>
    <dgm:cxn modelId="{5FBD9765-3FC3-443E-B412-CB61F2430E9F}" type="presParOf" srcId="{E3BD6A33-32F8-4918-9BF2-E17656ADAE8F}" destId="{9C6995F6-2E0F-4F29-800A-D83E9F84AC49}" srcOrd="3" destOrd="0" presId="urn:microsoft.com/office/officeart/2005/8/layout/chart3"/>
    <dgm:cxn modelId="{F3C3BB0F-5D24-4757-90DC-A10A930B40F7}" type="presParOf" srcId="{E3BD6A33-32F8-4918-9BF2-E17656ADAE8F}" destId="{EE3674F1-058E-4685-8375-F135AB830388}" srcOrd="4" destOrd="0" presId="urn:microsoft.com/office/officeart/2005/8/layout/chart3"/>
    <dgm:cxn modelId="{99AC6173-D3D8-450D-AE40-D167A97314F1}" type="presParOf" srcId="{E3BD6A33-32F8-4918-9BF2-E17656ADAE8F}" destId="{3DCB67DE-22CC-4A01-AA1A-1D5CDF44B7C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F56CD2-50A3-48CD-9D52-F1D6C122C15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7742AEA-A59F-4CEA-B192-841A3569250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hr-HR" dirty="0"/>
            <a:t>  </a:t>
          </a:r>
        </a:p>
      </dgm:t>
    </dgm:pt>
    <dgm:pt modelId="{13BD58FB-5875-46E9-9BB9-91BB1CB7B78E}" type="parTrans" cxnId="{C232B571-15E7-45C6-BB5F-A281FFBA4605}">
      <dgm:prSet/>
      <dgm:spPr/>
      <dgm:t>
        <a:bodyPr/>
        <a:lstStyle/>
        <a:p>
          <a:endParaRPr lang="hr-HR"/>
        </a:p>
      </dgm:t>
    </dgm:pt>
    <dgm:pt modelId="{8E8E88CB-2DB7-465D-9E60-A5E3F5A2D73D}" type="sibTrans" cxnId="{C232B571-15E7-45C6-BB5F-A281FFBA4605}">
      <dgm:prSet/>
      <dgm:spPr/>
      <dgm:t>
        <a:bodyPr/>
        <a:lstStyle/>
        <a:p>
          <a:endParaRPr lang="hr-HR"/>
        </a:p>
      </dgm:t>
    </dgm:pt>
    <dgm:pt modelId="{5400EBE3-B7B7-4329-A947-EAA082AF187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hr-HR" dirty="0"/>
            <a:t>  </a:t>
          </a:r>
        </a:p>
      </dgm:t>
    </dgm:pt>
    <dgm:pt modelId="{718DA630-0839-4EAA-8B68-4E97F40C72A5}" type="parTrans" cxnId="{F5883939-A054-4C1B-A473-565ABFF022EC}">
      <dgm:prSet/>
      <dgm:spPr/>
      <dgm:t>
        <a:bodyPr/>
        <a:lstStyle/>
        <a:p>
          <a:endParaRPr lang="hr-HR"/>
        </a:p>
      </dgm:t>
    </dgm:pt>
    <dgm:pt modelId="{D696F54D-D73C-4521-BAD6-71D0F2EDA2E3}" type="sibTrans" cxnId="{F5883939-A054-4C1B-A473-565ABFF022EC}">
      <dgm:prSet/>
      <dgm:spPr/>
      <dgm:t>
        <a:bodyPr/>
        <a:lstStyle/>
        <a:p>
          <a:endParaRPr lang="hr-HR"/>
        </a:p>
      </dgm:t>
    </dgm:pt>
    <dgm:pt modelId="{F4D091D0-3EF9-49D5-8434-6D298E0A9DB9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hr-HR" dirty="0"/>
            <a:t>  </a:t>
          </a:r>
        </a:p>
      </dgm:t>
    </dgm:pt>
    <dgm:pt modelId="{D8FB2A4F-9E17-4CCC-A4DE-4E15DE61F0EC}" type="parTrans" cxnId="{45E80C66-85E7-48E5-B575-401DC9BC27E8}">
      <dgm:prSet/>
      <dgm:spPr/>
      <dgm:t>
        <a:bodyPr/>
        <a:lstStyle/>
        <a:p>
          <a:endParaRPr lang="hr-HR"/>
        </a:p>
      </dgm:t>
    </dgm:pt>
    <dgm:pt modelId="{5F72B2E4-238D-4D11-B93A-A5A2774FB3FF}" type="sibTrans" cxnId="{45E80C66-85E7-48E5-B575-401DC9BC27E8}">
      <dgm:prSet/>
      <dgm:spPr/>
      <dgm:t>
        <a:bodyPr/>
        <a:lstStyle/>
        <a:p>
          <a:endParaRPr lang="hr-HR"/>
        </a:p>
      </dgm:t>
    </dgm:pt>
    <dgm:pt modelId="{E3BD6A33-32F8-4918-9BF2-E17656ADAE8F}" type="pres">
      <dgm:prSet presAssocID="{7AF56CD2-50A3-48CD-9D52-F1D6C122C156}" presName="compositeShape" presStyleCnt="0">
        <dgm:presLayoutVars>
          <dgm:chMax val="7"/>
          <dgm:dir/>
          <dgm:resizeHandles val="exact"/>
        </dgm:presLayoutVars>
      </dgm:prSet>
      <dgm:spPr/>
    </dgm:pt>
    <dgm:pt modelId="{06CD056C-7A20-4172-9B00-71CB4B5CDDF8}" type="pres">
      <dgm:prSet presAssocID="{7AF56CD2-50A3-48CD-9D52-F1D6C122C156}" presName="wedge1" presStyleLbl="node1" presStyleIdx="0" presStyleCnt="3" custLinFactNeighborX="-3363" custLinFactNeighborY="3008"/>
      <dgm:spPr/>
    </dgm:pt>
    <dgm:pt modelId="{6500F046-A464-4674-A0C9-1F66846B6541}" type="pres">
      <dgm:prSet presAssocID="{7AF56CD2-50A3-48CD-9D52-F1D6C122C15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08C000C-D48E-49E6-BF7C-2B4A14FE6664}" type="pres">
      <dgm:prSet presAssocID="{7AF56CD2-50A3-48CD-9D52-F1D6C122C156}" presName="wedge2" presStyleLbl="node1" presStyleIdx="1" presStyleCnt="3"/>
      <dgm:spPr/>
    </dgm:pt>
    <dgm:pt modelId="{9C6995F6-2E0F-4F29-800A-D83E9F84AC49}" type="pres">
      <dgm:prSet presAssocID="{7AF56CD2-50A3-48CD-9D52-F1D6C122C15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E3674F1-058E-4685-8375-F135AB830388}" type="pres">
      <dgm:prSet presAssocID="{7AF56CD2-50A3-48CD-9D52-F1D6C122C156}" presName="wedge3" presStyleLbl="node1" presStyleIdx="2" presStyleCnt="3"/>
      <dgm:spPr/>
    </dgm:pt>
    <dgm:pt modelId="{3DCB67DE-22CC-4A01-AA1A-1D5CDF44B7C7}" type="pres">
      <dgm:prSet presAssocID="{7AF56CD2-50A3-48CD-9D52-F1D6C122C15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2B96001-E7DD-47F6-AEFD-A4AE55D17A3C}" type="presOf" srcId="{87742AEA-A59F-4CEA-B192-841A35692507}" destId="{06CD056C-7A20-4172-9B00-71CB4B5CDDF8}" srcOrd="0" destOrd="0" presId="urn:microsoft.com/office/officeart/2005/8/layout/chart3"/>
    <dgm:cxn modelId="{6389F531-3503-4669-BC54-AB16598CE45F}" type="presOf" srcId="{F4D091D0-3EF9-49D5-8434-6D298E0A9DB9}" destId="{3DCB67DE-22CC-4A01-AA1A-1D5CDF44B7C7}" srcOrd="1" destOrd="0" presId="urn:microsoft.com/office/officeart/2005/8/layout/chart3"/>
    <dgm:cxn modelId="{F5883939-A054-4C1B-A473-565ABFF022EC}" srcId="{7AF56CD2-50A3-48CD-9D52-F1D6C122C156}" destId="{5400EBE3-B7B7-4329-A947-EAA082AF1878}" srcOrd="1" destOrd="0" parTransId="{718DA630-0839-4EAA-8B68-4E97F40C72A5}" sibTransId="{D696F54D-D73C-4521-BAD6-71D0F2EDA2E3}"/>
    <dgm:cxn modelId="{21D10C3A-84F7-43B2-9170-A0FF32FD6CD2}" type="presOf" srcId="{5400EBE3-B7B7-4329-A947-EAA082AF1878}" destId="{208C000C-D48E-49E6-BF7C-2B4A14FE6664}" srcOrd="0" destOrd="0" presId="urn:microsoft.com/office/officeart/2005/8/layout/chart3"/>
    <dgm:cxn modelId="{0344A263-EFEE-4C79-AC42-7E6663B199DE}" type="presOf" srcId="{F4D091D0-3EF9-49D5-8434-6D298E0A9DB9}" destId="{EE3674F1-058E-4685-8375-F135AB830388}" srcOrd="0" destOrd="0" presId="urn:microsoft.com/office/officeart/2005/8/layout/chart3"/>
    <dgm:cxn modelId="{45E80C66-85E7-48E5-B575-401DC9BC27E8}" srcId="{7AF56CD2-50A3-48CD-9D52-F1D6C122C156}" destId="{F4D091D0-3EF9-49D5-8434-6D298E0A9DB9}" srcOrd="2" destOrd="0" parTransId="{D8FB2A4F-9E17-4CCC-A4DE-4E15DE61F0EC}" sibTransId="{5F72B2E4-238D-4D11-B93A-A5A2774FB3FF}"/>
    <dgm:cxn modelId="{C232B571-15E7-45C6-BB5F-A281FFBA4605}" srcId="{7AF56CD2-50A3-48CD-9D52-F1D6C122C156}" destId="{87742AEA-A59F-4CEA-B192-841A35692507}" srcOrd="0" destOrd="0" parTransId="{13BD58FB-5875-46E9-9BB9-91BB1CB7B78E}" sibTransId="{8E8E88CB-2DB7-465D-9E60-A5E3F5A2D73D}"/>
    <dgm:cxn modelId="{D48B95AD-14DF-475A-9B36-87139F38684C}" type="presOf" srcId="{87742AEA-A59F-4CEA-B192-841A35692507}" destId="{6500F046-A464-4674-A0C9-1F66846B6541}" srcOrd="1" destOrd="0" presId="urn:microsoft.com/office/officeart/2005/8/layout/chart3"/>
    <dgm:cxn modelId="{B8BD39DF-7378-4632-860D-E77413985C08}" type="presOf" srcId="{7AF56CD2-50A3-48CD-9D52-F1D6C122C156}" destId="{E3BD6A33-32F8-4918-9BF2-E17656ADAE8F}" srcOrd="0" destOrd="0" presId="urn:microsoft.com/office/officeart/2005/8/layout/chart3"/>
    <dgm:cxn modelId="{97541CF7-3D18-43A9-8B9A-CEC2A41E6840}" type="presOf" srcId="{5400EBE3-B7B7-4329-A947-EAA082AF1878}" destId="{9C6995F6-2E0F-4F29-800A-D83E9F84AC49}" srcOrd="1" destOrd="0" presId="urn:microsoft.com/office/officeart/2005/8/layout/chart3"/>
    <dgm:cxn modelId="{2BFE0646-BA4C-49CA-96FE-B7081D6E1E20}" type="presParOf" srcId="{E3BD6A33-32F8-4918-9BF2-E17656ADAE8F}" destId="{06CD056C-7A20-4172-9B00-71CB4B5CDDF8}" srcOrd="0" destOrd="0" presId="urn:microsoft.com/office/officeart/2005/8/layout/chart3"/>
    <dgm:cxn modelId="{34F1776E-76A6-4090-B218-3C3304119077}" type="presParOf" srcId="{E3BD6A33-32F8-4918-9BF2-E17656ADAE8F}" destId="{6500F046-A464-4674-A0C9-1F66846B6541}" srcOrd="1" destOrd="0" presId="urn:microsoft.com/office/officeart/2005/8/layout/chart3"/>
    <dgm:cxn modelId="{CF43CA81-96FD-403D-A0E3-4CE1CC065195}" type="presParOf" srcId="{E3BD6A33-32F8-4918-9BF2-E17656ADAE8F}" destId="{208C000C-D48E-49E6-BF7C-2B4A14FE6664}" srcOrd="2" destOrd="0" presId="urn:microsoft.com/office/officeart/2005/8/layout/chart3"/>
    <dgm:cxn modelId="{3A618632-F1C2-45AB-80F9-40973C8D6B16}" type="presParOf" srcId="{E3BD6A33-32F8-4918-9BF2-E17656ADAE8F}" destId="{9C6995F6-2E0F-4F29-800A-D83E9F84AC49}" srcOrd="3" destOrd="0" presId="urn:microsoft.com/office/officeart/2005/8/layout/chart3"/>
    <dgm:cxn modelId="{A5677172-216D-4425-B5C5-0CAC4F06E50B}" type="presParOf" srcId="{E3BD6A33-32F8-4918-9BF2-E17656ADAE8F}" destId="{EE3674F1-058E-4685-8375-F135AB830388}" srcOrd="4" destOrd="0" presId="urn:microsoft.com/office/officeart/2005/8/layout/chart3"/>
    <dgm:cxn modelId="{D3D20793-81F5-4F7B-9738-8853F9F3C33A}" type="presParOf" srcId="{E3BD6A33-32F8-4918-9BF2-E17656ADAE8F}" destId="{3DCB67DE-22CC-4A01-AA1A-1D5CDF44B7C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E2289D-32AE-474A-B0F0-3410F1FFFAE3}" type="doc">
      <dgm:prSet loTypeId="urn:microsoft.com/office/officeart/2005/8/layout/arrow2" loCatId="process" qsTypeId="urn:microsoft.com/office/officeart/2005/8/quickstyle/simple2" qsCatId="simple" csTypeId="urn:microsoft.com/office/officeart/2005/8/colors/accent1_2" csCatId="accent1" phldr="1"/>
      <dgm:spPr/>
    </dgm:pt>
    <dgm:pt modelId="{9CEC7733-271B-4C50-B279-89F049201357}">
      <dgm:prSet phldrT="[Text]"/>
      <dgm:spPr/>
      <dgm:t>
        <a:bodyPr/>
        <a:lstStyle/>
        <a:p>
          <a:r>
            <a:rPr lang="hr-HR" dirty="0"/>
            <a:t> </a:t>
          </a:r>
        </a:p>
      </dgm:t>
    </dgm:pt>
    <dgm:pt modelId="{8D080D22-EC40-4A3C-BAC3-02D4BDDDB072}" type="parTrans" cxnId="{EFF6E4CF-4988-4029-9FE2-E3D2DC5B2E62}">
      <dgm:prSet/>
      <dgm:spPr/>
      <dgm:t>
        <a:bodyPr/>
        <a:lstStyle/>
        <a:p>
          <a:endParaRPr lang="hr-HR"/>
        </a:p>
      </dgm:t>
    </dgm:pt>
    <dgm:pt modelId="{B30155CE-42A5-4CA2-8B6D-BA554567B602}" type="sibTrans" cxnId="{EFF6E4CF-4988-4029-9FE2-E3D2DC5B2E62}">
      <dgm:prSet/>
      <dgm:spPr/>
      <dgm:t>
        <a:bodyPr/>
        <a:lstStyle/>
        <a:p>
          <a:endParaRPr lang="hr-HR"/>
        </a:p>
      </dgm:t>
    </dgm:pt>
    <dgm:pt modelId="{AEBED9DF-BE9D-465E-99B4-9BC23AC2F8E6}">
      <dgm:prSet phldrT="[Text]"/>
      <dgm:spPr/>
      <dgm:t>
        <a:bodyPr/>
        <a:lstStyle/>
        <a:p>
          <a:r>
            <a:rPr lang="hr-HR" dirty="0"/>
            <a:t> </a:t>
          </a:r>
        </a:p>
      </dgm:t>
    </dgm:pt>
    <dgm:pt modelId="{4D97573F-E028-473F-89C8-A379CBC1F619}" type="parTrans" cxnId="{10B4201D-05EE-4A24-B7A1-13A6192A3615}">
      <dgm:prSet/>
      <dgm:spPr/>
      <dgm:t>
        <a:bodyPr/>
        <a:lstStyle/>
        <a:p>
          <a:endParaRPr lang="hr-HR"/>
        </a:p>
      </dgm:t>
    </dgm:pt>
    <dgm:pt modelId="{A48830C3-BAD2-4B03-9572-E3517718E7D5}" type="sibTrans" cxnId="{10B4201D-05EE-4A24-B7A1-13A6192A3615}">
      <dgm:prSet/>
      <dgm:spPr/>
      <dgm:t>
        <a:bodyPr/>
        <a:lstStyle/>
        <a:p>
          <a:endParaRPr lang="hr-HR"/>
        </a:p>
      </dgm:t>
    </dgm:pt>
    <dgm:pt modelId="{FBEAA16A-4799-41D4-BAC5-B8A179797A4E}">
      <dgm:prSet phldrT="[Text]"/>
      <dgm:spPr/>
      <dgm:t>
        <a:bodyPr/>
        <a:lstStyle/>
        <a:p>
          <a:r>
            <a:rPr lang="hr-HR" dirty="0"/>
            <a:t> </a:t>
          </a:r>
        </a:p>
      </dgm:t>
    </dgm:pt>
    <dgm:pt modelId="{EEA4AE03-5600-4EC0-AC3A-F7F77CEEC274}" type="parTrans" cxnId="{D4F193D1-0466-4BB4-9C4A-1B7282EBF293}">
      <dgm:prSet/>
      <dgm:spPr/>
      <dgm:t>
        <a:bodyPr/>
        <a:lstStyle/>
        <a:p>
          <a:endParaRPr lang="hr-HR"/>
        </a:p>
      </dgm:t>
    </dgm:pt>
    <dgm:pt modelId="{B2A639F0-1D8C-48FF-90D3-BB16C56FC12D}" type="sibTrans" cxnId="{D4F193D1-0466-4BB4-9C4A-1B7282EBF293}">
      <dgm:prSet/>
      <dgm:spPr/>
      <dgm:t>
        <a:bodyPr/>
        <a:lstStyle/>
        <a:p>
          <a:endParaRPr lang="hr-HR"/>
        </a:p>
      </dgm:t>
    </dgm:pt>
    <dgm:pt modelId="{2E7C572F-5B3F-40FF-9BFE-C8DBE059057B}" type="pres">
      <dgm:prSet presAssocID="{72E2289D-32AE-474A-B0F0-3410F1FFFAE3}" presName="arrowDiagram" presStyleCnt="0">
        <dgm:presLayoutVars>
          <dgm:chMax val="5"/>
          <dgm:dir/>
          <dgm:resizeHandles val="exact"/>
        </dgm:presLayoutVars>
      </dgm:prSet>
      <dgm:spPr/>
    </dgm:pt>
    <dgm:pt modelId="{8AB8ED11-5BC0-4974-83F6-650DC632B1C3}" type="pres">
      <dgm:prSet presAssocID="{72E2289D-32AE-474A-B0F0-3410F1FFFAE3}" presName="arrow" presStyleLbl="bgShp" presStyleIdx="0" presStyleCnt="1" custAng="8466833" custFlipHor="1" custScaleX="81570" custLinFactNeighborX="-5078" custLinFactNeighborY="2686"/>
      <dgm:spPr>
        <a:solidFill>
          <a:srgbClr val="FF0000"/>
        </a:solidFill>
      </dgm:spPr>
    </dgm:pt>
    <dgm:pt modelId="{916D51EE-52CA-40BC-8BC6-B896E5F8DDCB}" type="pres">
      <dgm:prSet presAssocID="{72E2289D-32AE-474A-B0F0-3410F1FFFAE3}" presName="arrowDiagram3" presStyleCnt="0"/>
      <dgm:spPr/>
    </dgm:pt>
    <dgm:pt modelId="{AF8C0081-D058-49DF-9668-64C74864FCB7}" type="pres">
      <dgm:prSet presAssocID="{9CEC7733-271B-4C50-B279-89F049201357}" presName="bullet3a" presStyleLbl="node1" presStyleIdx="0" presStyleCnt="3"/>
      <dgm:spPr>
        <a:noFill/>
      </dgm:spPr>
    </dgm:pt>
    <dgm:pt modelId="{69F98BBB-7285-49D7-8F9B-F0380F7D6F70}" type="pres">
      <dgm:prSet presAssocID="{9CEC7733-271B-4C50-B279-89F049201357}" presName="textBox3a" presStyleLbl="revTx" presStyleIdx="0" presStyleCnt="3">
        <dgm:presLayoutVars>
          <dgm:bulletEnabled val="1"/>
        </dgm:presLayoutVars>
      </dgm:prSet>
      <dgm:spPr/>
    </dgm:pt>
    <dgm:pt modelId="{4534826C-1149-4555-9963-77E0CD433456}" type="pres">
      <dgm:prSet presAssocID="{AEBED9DF-BE9D-465E-99B4-9BC23AC2F8E6}" presName="bullet3b" presStyleLbl="node1" presStyleIdx="1" presStyleCnt="3"/>
      <dgm:spPr>
        <a:noFill/>
        <a:ln>
          <a:noFill/>
        </a:ln>
      </dgm:spPr>
    </dgm:pt>
    <dgm:pt modelId="{C69F49BD-D5C3-4B6A-86D9-DCE98ED34C2F}" type="pres">
      <dgm:prSet presAssocID="{AEBED9DF-BE9D-465E-99B4-9BC23AC2F8E6}" presName="textBox3b" presStyleLbl="revTx" presStyleIdx="1" presStyleCnt="3">
        <dgm:presLayoutVars>
          <dgm:bulletEnabled val="1"/>
        </dgm:presLayoutVars>
      </dgm:prSet>
      <dgm:spPr/>
    </dgm:pt>
    <dgm:pt modelId="{5CD102AB-C658-4818-A3DE-219C8A6C340A}" type="pres">
      <dgm:prSet presAssocID="{FBEAA16A-4799-41D4-BAC5-B8A179797A4E}" presName="bullet3c" presStyleLbl="node1" presStyleIdx="2" presStyleCnt="3"/>
      <dgm:spPr>
        <a:noFill/>
        <a:ln>
          <a:noFill/>
        </a:ln>
      </dgm:spPr>
    </dgm:pt>
    <dgm:pt modelId="{BE8D3DEC-13C8-4A5B-8206-9DE120F364E8}" type="pres">
      <dgm:prSet presAssocID="{FBEAA16A-4799-41D4-BAC5-B8A179797A4E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10B4201D-05EE-4A24-B7A1-13A6192A3615}" srcId="{72E2289D-32AE-474A-B0F0-3410F1FFFAE3}" destId="{AEBED9DF-BE9D-465E-99B4-9BC23AC2F8E6}" srcOrd="1" destOrd="0" parTransId="{4D97573F-E028-473F-89C8-A379CBC1F619}" sibTransId="{A48830C3-BAD2-4B03-9572-E3517718E7D5}"/>
    <dgm:cxn modelId="{0F40CA26-BE5E-4AD0-958A-00863D2F98EA}" type="presOf" srcId="{AEBED9DF-BE9D-465E-99B4-9BC23AC2F8E6}" destId="{C69F49BD-D5C3-4B6A-86D9-DCE98ED34C2F}" srcOrd="0" destOrd="0" presId="urn:microsoft.com/office/officeart/2005/8/layout/arrow2"/>
    <dgm:cxn modelId="{AE218A9E-6196-4ED8-A697-15645FAA2CBD}" type="presOf" srcId="{9CEC7733-271B-4C50-B279-89F049201357}" destId="{69F98BBB-7285-49D7-8F9B-F0380F7D6F70}" srcOrd="0" destOrd="0" presId="urn:microsoft.com/office/officeart/2005/8/layout/arrow2"/>
    <dgm:cxn modelId="{85FB20A0-65BF-40C8-A6C9-48D749287B94}" type="presOf" srcId="{FBEAA16A-4799-41D4-BAC5-B8A179797A4E}" destId="{BE8D3DEC-13C8-4A5B-8206-9DE120F364E8}" srcOrd="0" destOrd="0" presId="urn:microsoft.com/office/officeart/2005/8/layout/arrow2"/>
    <dgm:cxn modelId="{EFF6E4CF-4988-4029-9FE2-E3D2DC5B2E62}" srcId="{72E2289D-32AE-474A-B0F0-3410F1FFFAE3}" destId="{9CEC7733-271B-4C50-B279-89F049201357}" srcOrd="0" destOrd="0" parTransId="{8D080D22-EC40-4A3C-BAC3-02D4BDDDB072}" sibTransId="{B30155CE-42A5-4CA2-8B6D-BA554567B602}"/>
    <dgm:cxn modelId="{D4F193D1-0466-4BB4-9C4A-1B7282EBF293}" srcId="{72E2289D-32AE-474A-B0F0-3410F1FFFAE3}" destId="{FBEAA16A-4799-41D4-BAC5-B8A179797A4E}" srcOrd="2" destOrd="0" parTransId="{EEA4AE03-5600-4EC0-AC3A-F7F77CEEC274}" sibTransId="{B2A639F0-1D8C-48FF-90D3-BB16C56FC12D}"/>
    <dgm:cxn modelId="{66664ADA-F9BC-42D8-91EB-98FFA1446A37}" type="presOf" srcId="{72E2289D-32AE-474A-B0F0-3410F1FFFAE3}" destId="{2E7C572F-5B3F-40FF-9BFE-C8DBE059057B}" srcOrd="0" destOrd="0" presId="urn:microsoft.com/office/officeart/2005/8/layout/arrow2"/>
    <dgm:cxn modelId="{FAA07A48-3BF1-4E76-B2FE-F45721CE9DF6}" type="presParOf" srcId="{2E7C572F-5B3F-40FF-9BFE-C8DBE059057B}" destId="{8AB8ED11-5BC0-4974-83F6-650DC632B1C3}" srcOrd="0" destOrd="0" presId="urn:microsoft.com/office/officeart/2005/8/layout/arrow2"/>
    <dgm:cxn modelId="{14076E2D-BDD3-436F-AF8B-A8E29FA605F7}" type="presParOf" srcId="{2E7C572F-5B3F-40FF-9BFE-C8DBE059057B}" destId="{916D51EE-52CA-40BC-8BC6-B896E5F8DDCB}" srcOrd="1" destOrd="0" presId="urn:microsoft.com/office/officeart/2005/8/layout/arrow2"/>
    <dgm:cxn modelId="{1E63D8B0-EFE1-416F-B39C-FA253DA2E25E}" type="presParOf" srcId="{916D51EE-52CA-40BC-8BC6-B896E5F8DDCB}" destId="{AF8C0081-D058-49DF-9668-64C74864FCB7}" srcOrd="0" destOrd="0" presId="urn:microsoft.com/office/officeart/2005/8/layout/arrow2"/>
    <dgm:cxn modelId="{9C8C471D-F554-4B52-B2B7-A91833DB3850}" type="presParOf" srcId="{916D51EE-52CA-40BC-8BC6-B896E5F8DDCB}" destId="{69F98BBB-7285-49D7-8F9B-F0380F7D6F70}" srcOrd="1" destOrd="0" presId="urn:microsoft.com/office/officeart/2005/8/layout/arrow2"/>
    <dgm:cxn modelId="{906B3190-326A-49AB-848F-6E35340B7492}" type="presParOf" srcId="{916D51EE-52CA-40BC-8BC6-B896E5F8DDCB}" destId="{4534826C-1149-4555-9963-77E0CD433456}" srcOrd="2" destOrd="0" presId="urn:microsoft.com/office/officeart/2005/8/layout/arrow2"/>
    <dgm:cxn modelId="{B5680946-AE21-43D8-B0CC-4201F22A9936}" type="presParOf" srcId="{916D51EE-52CA-40BC-8BC6-B896E5F8DDCB}" destId="{C69F49BD-D5C3-4B6A-86D9-DCE98ED34C2F}" srcOrd="3" destOrd="0" presId="urn:microsoft.com/office/officeart/2005/8/layout/arrow2"/>
    <dgm:cxn modelId="{6A23F21F-B09C-4213-B137-B4BF0532AF65}" type="presParOf" srcId="{916D51EE-52CA-40BC-8BC6-B896E5F8DDCB}" destId="{5CD102AB-C658-4818-A3DE-219C8A6C340A}" srcOrd="4" destOrd="0" presId="urn:microsoft.com/office/officeart/2005/8/layout/arrow2"/>
    <dgm:cxn modelId="{327EFC61-7385-4091-81F0-484CE836005B}" type="presParOf" srcId="{916D51EE-52CA-40BC-8BC6-B896E5F8DDCB}" destId="{BE8D3DEC-13C8-4A5B-8206-9DE120F364E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51802-4395-48C0-A62C-8508743A6032}">
      <dsp:nvSpPr>
        <dsp:cNvPr id="0" name=""/>
        <dsp:cNvSpPr/>
      </dsp:nvSpPr>
      <dsp:spPr>
        <a:xfrm>
          <a:off x="90652" y="0"/>
          <a:ext cx="4626006" cy="44958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Tenisači</a:t>
          </a:r>
          <a:r>
            <a:rPr lang="en-US" sz="2700" b="1" kern="1200" dirty="0"/>
            <a:t>: </a:t>
          </a:r>
          <a:r>
            <a:rPr lang="hr-HR" sz="2700" b="0" kern="1200" dirty="0"/>
            <a:t>Minimalne promjene mogu voditi k značajnom poboljšanju uspjeha i boljem zdravlju</a:t>
          </a:r>
          <a:endParaRPr lang="en-US" sz="2700" b="0" kern="1200" dirty="0"/>
        </a:p>
      </dsp:txBody>
      <dsp:txXfrm>
        <a:off x="736626" y="530151"/>
        <a:ext cx="2667247" cy="3435497"/>
      </dsp:txXfrm>
    </dsp:sp>
    <dsp:sp modelId="{B6C67198-60F9-42F6-ABC2-6E132C3FBA95}">
      <dsp:nvSpPr>
        <dsp:cNvPr id="0" name=""/>
        <dsp:cNvSpPr/>
      </dsp:nvSpPr>
      <dsp:spPr>
        <a:xfrm>
          <a:off x="3733794" y="0"/>
          <a:ext cx="4701080" cy="4495801"/>
        </a:xfrm>
        <a:prstGeom prst="ellipse">
          <a:avLst/>
        </a:prstGeom>
        <a:solidFill>
          <a:srgbClr val="34EB0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 dirty="0"/>
            <a:t>Treneri, fizioterapeut, nutricionist, roditelji</a:t>
          </a:r>
          <a:r>
            <a:rPr lang="en-US" sz="2700" b="1" kern="1200" dirty="0"/>
            <a:t>: </a:t>
          </a:r>
          <a:r>
            <a:rPr lang="hr-HR" sz="2700" kern="1200" dirty="0"/>
            <a:t>Dosljednost, podrška, ohrabrenje, znanje, razumijevanje</a:t>
          </a:r>
          <a:endParaRPr lang="en-US" sz="2700" kern="1200" dirty="0"/>
        </a:p>
      </dsp:txBody>
      <dsp:txXfrm>
        <a:off x="5067884" y="530151"/>
        <a:ext cx="2710532" cy="3435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5BD52-B16D-4975-BC23-74C57AF75336}">
      <dsp:nvSpPr>
        <dsp:cNvPr id="0" name=""/>
        <dsp:cNvSpPr/>
      </dsp:nvSpPr>
      <dsp:spPr>
        <a:xfrm>
          <a:off x="2199763" y="353416"/>
          <a:ext cx="4975919" cy="4975919"/>
        </a:xfrm>
        <a:prstGeom prst="pie">
          <a:avLst>
            <a:gd name="adj1" fmla="val 16200000"/>
            <a:gd name="adj2" fmla="val 198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>
              <a:solidFill>
                <a:schemeClr val="bg1"/>
              </a:solidFill>
            </a:rPr>
            <a:t>voda</a:t>
          </a:r>
        </a:p>
      </dsp:txBody>
      <dsp:txXfrm>
        <a:off x="4806197" y="989031"/>
        <a:ext cx="1303217" cy="1007031"/>
      </dsp:txXfrm>
    </dsp:sp>
    <dsp:sp modelId="{B1B2749E-5EA0-43A5-8D46-0BE7BB4E681F}">
      <dsp:nvSpPr>
        <dsp:cNvPr id="0" name=""/>
        <dsp:cNvSpPr/>
      </dsp:nvSpPr>
      <dsp:spPr>
        <a:xfrm>
          <a:off x="2259000" y="455897"/>
          <a:ext cx="4975919" cy="4975919"/>
        </a:xfrm>
        <a:prstGeom prst="pie">
          <a:avLst>
            <a:gd name="adj1" fmla="val 19800000"/>
            <a:gd name="adj2" fmla="val 18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>
              <a:solidFill>
                <a:schemeClr val="bg1"/>
              </a:solidFill>
            </a:rPr>
            <a:t>proteini</a:t>
          </a:r>
        </a:p>
      </dsp:txBody>
      <dsp:txXfrm>
        <a:off x="5635517" y="2469959"/>
        <a:ext cx="1362454" cy="977412"/>
      </dsp:txXfrm>
    </dsp:sp>
    <dsp:sp modelId="{275F9C98-35F3-4B77-849B-4DC577CC7C2C}">
      <dsp:nvSpPr>
        <dsp:cNvPr id="0" name=""/>
        <dsp:cNvSpPr/>
      </dsp:nvSpPr>
      <dsp:spPr>
        <a:xfrm>
          <a:off x="2199763" y="558377"/>
          <a:ext cx="4975919" cy="4975919"/>
        </a:xfrm>
        <a:prstGeom prst="pie">
          <a:avLst>
            <a:gd name="adj1" fmla="val 1800000"/>
            <a:gd name="adj2" fmla="val 540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>
              <a:solidFill>
                <a:schemeClr val="bg1"/>
              </a:solidFill>
            </a:rPr>
            <a:t>minerali</a:t>
          </a:r>
        </a:p>
      </dsp:txBody>
      <dsp:txXfrm>
        <a:off x="4806197" y="3921269"/>
        <a:ext cx="1303217" cy="1007031"/>
      </dsp:txXfrm>
    </dsp:sp>
    <dsp:sp modelId="{CA6A2B51-FA4B-4353-B0DB-F7B583A2D5FC}">
      <dsp:nvSpPr>
        <dsp:cNvPr id="0" name=""/>
        <dsp:cNvSpPr/>
      </dsp:nvSpPr>
      <dsp:spPr>
        <a:xfrm>
          <a:off x="2081288" y="558377"/>
          <a:ext cx="4975919" cy="4975919"/>
        </a:xfrm>
        <a:prstGeom prst="pie">
          <a:avLst>
            <a:gd name="adj1" fmla="val 5400000"/>
            <a:gd name="adj2" fmla="val 900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>
              <a:solidFill>
                <a:schemeClr val="bg1"/>
              </a:solidFill>
            </a:rPr>
            <a:t>vitamini</a:t>
          </a:r>
          <a:endParaRPr lang="hr-HR" sz="2600" b="1" kern="1200" dirty="0">
            <a:solidFill>
              <a:schemeClr val="bg1"/>
            </a:solidFill>
          </a:endParaRPr>
        </a:p>
      </dsp:txBody>
      <dsp:txXfrm>
        <a:off x="3147557" y="3921269"/>
        <a:ext cx="1303217" cy="1007031"/>
      </dsp:txXfrm>
    </dsp:sp>
    <dsp:sp modelId="{4E9A784A-C9A2-4B27-A293-C1A77736DDB7}">
      <dsp:nvSpPr>
        <dsp:cNvPr id="0" name=""/>
        <dsp:cNvSpPr/>
      </dsp:nvSpPr>
      <dsp:spPr>
        <a:xfrm>
          <a:off x="2022051" y="455897"/>
          <a:ext cx="4975919" cy="4975919"/>
        </a:xfrm>
        <a:prstGeom prst="pie">
          <a:avLst>
            <a:gd name="adj1" fmla="val 9000000"/>
            <a:gd name="adj2" fmla="val 1260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>
              <a:solidFill>
                <a:schemeClr val="bg1"/>
              </a:solidFill>
            </a:rPr>
            <a:t>masti</a:t>
          </a:r>
        </a:p>
      </dsp:txBody>
      <dsp:txXfrm>
        <a:off x="2259000" y="2469959"/>
        <a:ext cx="1362454" cy="977412"/>
      </dsp:txXfrm>
    </dsp:sp>
    <dsp:sp modelId="{2B23BC90-7A42-435A-91AF-8AB692F877F2}">
      <dsp:nvSpPr>
        <dsp:cNvPr id="0" name=""/>
        <dsp:cNvSpPr/>
      </dsp:nvSpPr>
      <dsp:spPr>
        <a:xfrm>
          <a:off x="2081288" y="353416"/>
          <a:ext cx="4975919" cy="4975919"/>
        </a:xfrm>
        <a:prstGeom prst="pie">
          <a:avLst>
            <a:gd name="adj1" fmla="val 12600000"/>
            <a:gd name="adj2" fmla="val 1620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>
              <a:solidFill>
                <a:schemeClr val="bg1"/>
              </a:solidFill>
            </a:rPr>
            <a:t>ugljikohidrati</a:t>
          </a:r>
        </a:p>
      </dsp:txBody>
      <dsp:txXfrm>
        <a:off x="3147557" y="989031"/>
        <a:ext cx="1303217" cy="1007031"/>
      </dsp:txXfrm>
    </dsp:sp>
    <dsp:sp modelId="{37638A09-1FBA-492F-A028-28A77D1FCE5B}">
      <dsp:nvSpPr>
        <dsp:cNvPr id="0" name=""/>
        <dsp:cNvSpPr/>
      </dsp:nvSpPr>
      <dsp:spPr>
        <a:xfrm>
          <a:off x="1891548" y="45383"/>
          <a:ext cx="5591986" cy="559198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39DB77-D867-4A72-A049-335033B177FD}">
      <dsp:nvSpPr>
        <dsp:cNvPr id="0" name=""/>
        <dsp:cNvSpPr/>
      </dsp:nvSpPr>
      <dsp:spPr>
        <a:xfrm>
          <a:off x="1950785" y="147863"/>
          <a:ext cx="5591986" cy="559198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43950B-4B16-45F9-A189-7C85A4D349B2}">
      <dsp:nvSpPr>
        <dsp:cNvPr id="0" name=""/>
        <dsp:cNvSpPr/>
      </dsp:nvSpPr>
      <dsp:spPr>
        <a:xfrm>
          <a:off x="1891548" y="250344"/>
          <a:ext cx="5591986" cy="559198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22332A-8858-4888-AB0A-DE8E5785B82C}">
      <dsp:nvSpPr>
        <dsp:cNvPr id="0" name=""/>
        <dsp:cNvSpPr/>
      </dsp:nvSpPr>
      <dsp:spPr>
        <a:xfrm>
          <a:off x="1773437" y="250344"/>
          <a:ext cx="5591986" cy="559198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08BCD-F689-4CC9-89BE-CD5E6B541DC8}">
      <dsp:nvSpPr>
        <dsp:cNvPr id="0" name=""/>
        <dsp:cNvSpPr/>
      </dsp:nvSpPr>
      <dsp:spPr>
        <a:xfrm>
          <a:off x="1714200" y="147863"/>
          <a:ext cx="5591986" cy="559198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94364E-A750-471B-94BA-38D06A1DECEE}">
      <dsp:nvSpPr>
        <dsp:cNvPr id="0" name=""/>
        <dsp:cNvSpPr/>
      </dsp:nvSpPr>
      <dsp:spPr>
        <a:xfrm>
          <a:off x="1773437" y="45383"/>
          <a:ext cx="5591986" cy="559198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25BB1-6999-4C45-9B6D-EBCD5829D34B}">
      <dsp:nvSpPr>
        <dsp:cNvPr id="0" name=""/>
        <dsp:cNvSpPr/>
      </dsp:nvSpPr>
      <dsp:spPr>
        <a:xfrm>
          <a:off x="1769348" y="0"/>
          <a:ext cx="1936337" cy="10757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Pravilna prehrana</a:t>
          </a:r>
        </a:p>
      </dsp:txBody>
      <dsp:txXfrm>
        <a:off x="1800855" y="31507"/>
        <a:ext cx="1873323" cy="1012729"/>
      </dsp:txXfrm>
    </dsp:sp>
    <dsp:sp modelId="{633B2687-167C-43C6-BDB5-E1C4088F73A5}">
      <dsp:nvSpPr>
        <dsp:cNvPr id="0" name=""/>
        <dsp:cNvSpPr/>
      </dsp:nvSpPr>
      <dsp:spPr>
        <a:xfrm rot="5400000">
          <a:off x="2535815" y="1102636"/>
          <a:ext cx="403403" cy="48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/>
        </a:p>
      </dsp:txBody>
      <dsp:txXfrm rot="-5400000">
        <a:off x="2592292" y="1142977"/>
        <a:ext cx="290450" cy="282382"/>
      </dsp:txXfrm>
    </dsp:sp>
    <dsp:sp modelId="{6B68B13D-9C12-4B38-9832-FCA79C94FE04}">
      <dsp:nvSpPr>
        <dsp:cNvPr id="0" name=""/>
        <dsp:cNvSpPr/>
      </dsp:nvSpPr>
      <dsp:spPr>
        <a:xfrm>
          <a:off x="1769348" y="1613614"/>
          <a:ext cx="1936337" cy="107574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Hrana za mišiće</a:t>
          </a:r>
        </a:p>
      </dsp:txBody>
      <dsp:txXfrm>
        <a:off x="1800855" y="1645121"/>
        <a:ext cx="1873323" cy="1012729"/>
      </dsp:txXfrm>
    </dsp:sp>
    <dsp:sp modelId="{B9A162C0-B75A-4F80-9856-9B271C91123A}">
      <dsp:nvSpPr>
        <dsp:cNvPr id="0" name=""/>
        <dsp:cNvSpPr/>
      </dsp:nvSpPr>
      <dsp:spPr>
        <a:xfrm rot="5400000">
          <a:off x="2535815" y="2716251"/>
          <a:ext cx="403403" cy="484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/>
        </a:p>
      </dsp:txBody>
      <dsp:txXfrm rot="-5400000">
        <a:off x="2592292" y="2756592"/>
        <a:ext cx="290450" cy="282382"/>
      </dsp:txXfrm>
    </dsp:sp>
    <dsp:sp modelId="{9519D63E-74D7-4115-8A6C-775C514370DC}">
      <dsp:nvSpPr>
        <dsp:cNvPr id="0" name=""/>
        <dsp:cNvSpPr/>
      </dsp:nvSpPr>
      <dsp:spPr>
        <a:xfrm>
          <a:off x="1769348" y="3227229"/>
          <a:ext cx="1936337" cy="107574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Pobjeda</a:t>
          </a:r>
        </a:p>
      </dsp:txBody>
      <dsp:txXfrm>
        <a:off x="1800855" y="3258736"/>
        <a:ext cx="1873323" cy="1012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C9080-66FC-4F84-BFED-9A083C0D2D2D}">
      <dsp:nvSpPr>
        <dsp:cNvPr id="0" name=""/>
        <dsp:cNvSpPr/>
      </dsp:nvSpPr>
      <dsp:spPr>
        <a:xfrm>
          <a:off x="952" y="2131984"/>
          <a:ext cx="2393156" cy="923758"/>
        </a:xfrm>
        <a:prstGeom prst="chevron">
          <a:avLst>
            <a:gd name="adj" fmla="val 40000"/>
          </a:avLst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3A524-FF18-4ABD-A2AE-CE8A6B2888B5}">
      <dsp:nvSpPr>
        <dsp:cNvPr id="0" name=""/>
        <dsp:cNvSpPr/>
      </dsp:nvSpPr>
      <dsp:spPr>
        <a:xfrm>
          <a:off x="639127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priprema</a:t>
          </a:r>
        </a:p>
      </dsp:txBody>
      <dsp:txXfrm>
        <a:off x="666183" y="2389980"/>
        <a:ext cx="1966775" cy="869646"/>
      </dsp:txXfrm>
    </dsp:sp>
    <dsp:sp modelId="{6DEA733A-88F0-4C2A-8D47-08DEBEDB7C7C}">
      <dsp:nvSpPr>
        <dsp:cNvPr id="0" name=""/>
        <dsp:cNvSpPr/>
      </dsp:nvSpPr>
      <dsp:spPr>
        <a:xfrm>
          <a:off x="2734468" y="2131984"/>
          <a:ext cx="2393156" cy="923758"/>
        </a:xfrm>
        <a:prstGeom prst="chevron">
          <a:avLst>
            <a:gd name="adj" fmla="val 4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EAC85-C6F3-4CCF-ACCD-A664655ED7AF}">
      <dsp:nvSpPr>
        <dsp:cNvPr id="0" name=""/>
        <dsp:cNvSpPr/>
      </dsp:nvSpPr>
      <dsp:spPr>
        <a:xfrm>
          <a:off x="3372643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napor</a:t>
          </a:r>
        </a:p>
      </dsp:txBody>
      <dsp:txXfrm>
        <a:off x="3399699" y="2389980"/>
        <a:ext cx="1966775" cy="869646"/>
      </dsp:txXfrm>
    </dsp:sp>
    <dsp:sp modelId="{D49CCA20-8271-4226-9529-F7C749CB10B1}">
      <dsp:nvSpPr>
        <dsp:cNvPr id="0" name=""/>
        <dsp:cNvSpPr/>
      </dsp:nvSpPr>
      <dsp:spPr>
        <a:xfrm>
          <a:off x="5467985" y="2131984"/>
          <a:ext cx="2393156" cy="923758"/>
        </a:xfrm>
        <a:prstGeom prst="chevron">
          <a:avLst>
            <a:gd name="adj" fmla="val 40000"/>
          </a:avLst>
        </a:prstGeom>
        <a:solidFill>
          <a:srgbClr val="34EB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8D9A8-6834-471E-9BD2-04CD8F47E4CC}">
      <dsp:nvSpPr>
        <dsp:cNvPr id="0" name=""/>
        <dsp:cNvSpPr/>
      </dsp:nvSpPr>
      <dsp:spPr>
        <a:xfrm>
          <a:off x="6106160" y="2362924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oporavak</a:t>
          </a:r>
        </a:p>
      </dsp:txBody>
      <dsp:txXfrm>
        <a:off x="6133216" y="2389980"/>
        <a:ext cx="1966775" cy="869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D056C-7A20-4172-9B00-71CB4B5CDDF8}">
      <dsp:nvSpPr>
        <dsp:cNvPr id="0" name=""/>
        <dsp:cNvSpPr/>
      </dsp:nvSpPr>
      <dsp:spPr>
        <a:xfrm>
          <a:off x="1142830" y="211414"/>
          <a:ext cx="1914346" cy="1914346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  </a:t>
          </a:r>
        </a:p>
      </dsp:txBody>
      <dsp:txXfrm>
        <a:off x="2183642" y="564657"/>
        <a:ext cx="649510" cy="638115"/>
      </dsp:txXfrm>
    </dsp:sp>
    <dsp:sp modelId="{208C000C-D48E-49E6-BF7C-2B4A14FE6664}">
      <dsp:nvSpPr>
        <dsp:cNvPr id="0" name=""/>
        <dsp:cNvSpPr/>
      </dsp:nvSpPr>
      <dsp:spPr>
        <a:xfrm>
          <a:off x="1151067" y="210806"/>
          <a:ext cx="1914346" cy="1914346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  </a:t>
          </a:r>
        </a:p>
      </dsp:txBody>
      <dsp:txXfrm>
        <a:off x="1675233" y="1418667"/>
        <a:ext cx="866013" cy="592535"/>
      </dsp:txXfrm>
    </dsp:sp>
    <dsp:sp modelId="{EE3674F1-058E-4685-8375-F135AB830388}">
      <dsp:nvSpPr>
        <dsp:cNvPr id="0" name=""/>
        <dsp:cNvSpPr/>
      </dsp:nvSpPr>
      <dsp:spPr>
        <a:xfrm>
          <a:off x="1151067" y="210806"/>
          <a:ext cx="1914346" cy="1914346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  </a:t>
          </a:r>
        </a:p>
      </dsp:txBody>
      <dsp:txXfrm>
        <a:off x="1356175" y="586838"/>
        <a:ext cx="649510" cy="638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D056C-7A20-4172-9B00-71CB4B5CDDF8}">
      <dsp:nvSpPr>
        <dsp:cNvPr id="0" name=""/>
        <dsp:cNvSpPr/>
      </dsp:nvSpPr>
      <dsp:spPr>
        <a:xfrm>
          <a:off x="1185367" y="211414"/>
          <a:ext cx="1914346" cy="1914346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  </a:t>
          </a:r>
        </a:p>
      </dsp:txBody>
      <dsp:txXfrm>
        <a:off x="2226179" y="564657"/>
        <a:ext cx="649510" cy="638115"/>
      </dsp:txXfrm>
    </dsp:sp>
    <dsp:sp modelId="{208C000C-D48E-49E6-BF7C-2B4A14FE6664}">
      <dsp:nvSpPr>
        <dsp:cNvPr id="0" name=""/>
        <dsp:cNvSpPr/>
      </dsp:nvSpPr>
      <dsp:spPr>
        <a:xfrm>
          <a:off x="1151067" y="210806"/>
          <a:ext cx="1914346" cy="1914346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  </a:t>
          </a:r>
        </a:p>
      </dsp:txBody>
      <dsp:txXfrm>
        <a:off x="1675233" y="1418667"/>
        <a:ext cx="866013" cy="592535"/>
      </dsp:txXfrm>
    </dsp:sp>
    <dsp:sp modelId="{EE3674F1-058E-4685-8375-F135AB830388}">
      <dsp:nvSpPr>
        <dsp:cNvPr id="0" name=""/>
        <dsp:cNvSpPr/>
      </dsp:nvSpPr>
      <dsp:spPr>
        <a:xfrm>
          <a:off x="1151067" y="210806"/>
          <a:ext cx="1914346" cy="1914346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  </a:t>
          </a:r>
        </a:p>
      </dsp:txBody>
      <dsp:txXfrm>
        <a:off x="1356175" y="586838"/>
        <a:ext cx="649510" cy="638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8ED11-5BC0-4974-83F6-650DC632B1C3}">
      <dsp:nvSpPr>
        <dsp:cNvPr id="0" name=""/>
        <dsp:cNvSpPr/>
      </dsp:nvSpPr>
      <dsp:spPr>
        <a:xfrm rot="13133167" flipH="1">
          <a:off x="524359" y="684729"/>
          <a:ext cx="4641563" cy="3556426"/>
        </a:xfrm>
        <a:prstGeom prst="swooshArrow">
          <a:avLst>
            <a:gd name="adj1" fmla="val 25000"/>
            <a:gd name="adj2" fmla="val 25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C0081-D058-49DF-9668-64C74864FCB7}">
      <dsp:nvSpPr>
        <dsp:cNvPr id="0" name=""/>
        <dsp:cNvSpPr/>
      </dsp:nvSpPr>
      <dsp:spPr>
        <a:xfrm>
          <a:off x="722665" y="3043849"/>
          <a:ext cx="147947" cy="147947"/>
        </a:xfrm>
        <a:prstGeom prst="ellipse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F98BBB-7285-49D7-8F9B-F0380F7D6F70}">
      <dsp:nvSpPr>
        <dsp:cNvPr id="0" name=""/>
        <dsp:cNvSpPr/>
      </dsp:nvSpPr>
      <dsp:spPr>
        <a:xfrm>
          <a:off x="796639" y="3117823"/>
          <a:ext cx="1325835" cy="1027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94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 </a:t>
          </a:r>
        </a:p>
      </dsp:txBody>
      <dsp:txXfrm>
        <a:off x="796639" y="3117823"/>
        <a:ext cx="1325835" cy="1027807"/>
      </dsp:txXfrm>
    </dsp:sp>
    <dsp:sp modelId="{4534826C-1149-4555-9963-77E0CD433456}">
      <dsp:nvSpPr>
        <dsp:cNvPr id="0" name=""/>
        <dsp:cNvSpPr/>
      </dsp:nvSpPr>
      <dsp:spPr>
        <a:xfrm>
          <a:off x="2028585" y="2077212"/>
          <a:ext cx="267443" cy="267443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9F49BD-D5C3-4B6A-86D9-DCE98ED34C2F}">
      <dsp:nvSpPr>
        <dsp:cNvPr id="0" name=""/>
        <dsp:cNvSpPr/>
      </dsp:nvSpPr>
      <dsp:spPr>
        <a:xfrm>
          <a:off x="2162307" y="2210934"/>
          <a:ext cx="1365667" cy="1934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1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 </a:t>
          </a:r>
        </a:p>
      </dsp:txBody>
      <dsp:txXfrm>
        <a:off x="2162307" y="2210934"/>
        <a:ext cx="1365667" cy="1934696"/>
      </dsp:txXfrm>
    </dsp:sp>
    <dsp:sp modelId="{5CD102AB-C658-4818-A3DE-219C8A6C340A}">
      <dsp:nvSpPr>
        <dsp:cNvPr id="0" name=""/>
        <dsp:cNvSpPr/>
      </dsp:nvSpPr>
      <dsp:spPr>
        <a:xfrm>
          <a:off x="3599103" y="1488979"/>
          <a:ext cx="369868" cy="369868"/>
        </a:xfrm>
        <a:prstGeom prst="ellips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8D3DEC-13C8-4A5B-8206-9DE120F364E8}">
      <dsp:nvSpPr>
        <dsp:cNvPr id="0" name=""/>
        <dsp:cNvSpPr/>
      </dsp:nvSpPr>
      <dsp:spPr>
        <a:xfrm>
          <a:off x="3784038" y="1673913"/>
          <a:ext cx="1365667" cy="247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86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 </a:t>
          </a:r>
        </a:p>
      </dsp:txBody>
      <dsp:txXfrm>
        <a:off x="3784038" y="1673913"/>
        <a:ext cx="1365667" cy="2471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0.09248</cdr:x>
      <cdr:y>0.83324</cdr:y>
    </cdr:from>
    <cdr:to>
      <cdr:x>0.974</cdr:x>
      <cdr:y>0.83837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F3E7B98F-9943-41F9-8E7E-CE5192D98061}"/>
            </a:ext>
          </a:extLst>
        </cdr:cNvPr>
        <cdr:cNvCxnSpPr/>
      </cdr:nvCxnSpPr>
      <cdr:spPr>
        <a:xfrm xmlns:a="http://schemas.openxmlformats.org/drawingml/2006/main">
          <a:off x="832102" y="3455242"/>
          <a:ext cx="7931888" cy="2126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0.08815</cdr:x>
      <cdr:y>0.14912</cdr:y>
    </cdr:from>
    <cdr:to>
      <cdr:x>0.08815</cdr:x>
      <cdr:y>0.8586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BEC2FC5F-4C36-4224-ABF0-8B21F2F0F0C1}"/>
            </a:ext>
          </a:extLst>
        </cdr:cNvPr>
        <cdr:cNvCxnSpPr/>
      </cdr:nvCxnSpPr>
      <cdr:spPr>
        <a:xfrm xmlns:a="http://schemas.openxmlformats.org/drawingml/2006/main" flipV="1">
          <a:off x="1021083" y="451437"/>
          <a:ext cx="0" cy="2147777"/>
        </a:xfrm>
        <a:prstGeom xmlns:a="http://schemas.openxmlformats.org/drawingml/2006/main" prst="line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6B6BD-CCF3-4A76-AA33-253FA0C3429B}" type="datetimeFigureOut">
              <a:rPr lang="hr-HR" smtClean="0"/>
              <a:t>13.8.2019.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9. Kongres ZTTH, Zagreb 1. i 2. travnja NTC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1C8FE-DDE7-481B-AD8A-B288B5D32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65461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0FCF8-A341-49FA-A20D-9DB138AF8E6E}" type="datetimeFigureOut">
              <a:rPr lang="hr-HR" smtClean="0"/>
              <a:t>13.8.2019.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9. Kongres ZTTH, Zagreb 1. i 2. travnja NTC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56A1D-7173-4ADF-9DDE-0B82CDBA4D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1011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56A1D-7173-4ADF-9DDE-0B82CDBA4DDF}" type="slidenum">
              <a:rPr lang="hr-HR" smtClean="0"/>
              <a:t>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</p:spTree>
    <p:extLst>
      <p:ext uri="{BB962C8B-B14F-4D97-AF65-F5344CB8AC3E}">
        <p14:creationId xmlns:p14="http://schemas.microsoft.com/office/powerpoint/2010/main" val="836939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56A1D-7173-4ADF-9DDE-0B82CDBA4DDF}" type="slidenum">
              <a:rPr lang="hr-HR" smtClean="0"/>
              <a:t>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</p:spTree>
    <p:extLst>
      <p:ext uri="{BB962C8B-B14F-4D97-AF65-F5344CB8AC3E}">
        <p14:creationId xmlns:p14="http://schemas.microsoft.com/office/powerpoint/2010/main" val="907378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56A1D-7173-4ADF-9DDE-0B82CDBA4DDF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455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56A1D-7173-4ADF-9DDE-0B82CDBA4DDF}" type="slidenum">
              <a:rPr lang="hr-HR" smtClean="0"/>
              <a:t>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</p:spTree>
    <p:extLst>
      <p:ext uri="{BB962C8B-B14F-4D97-AF65-F5344CB8AC3E}">
        <p14:creationId xmlns:p14="http://schemas.microsoft.com/office/powerpoint/2010/main" val="314399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56A1D-7173-4ADF-9DDE-0B82CDBA4DDF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687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Vrlo je važno raditi kao ekipa,</a:t>
            </a:r>
            <a:r>
              <a:rPr lang="hr-HR" baseline="0" dirty="0"/>
              <a:t> kako sa igračeve tako i sa trenerove strane. Tenisač je onaj koji radi promjene, koji ih želi napraviti kako bi poboljšao svoje mogućnosti a to uključuje i pomoć svih sudionika i to support, pdoljednost, ohrabrenje itd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56A1D-7173-4ADF-9DDE-0B82CDBA4DDF}" type="slidenum">
              <a:rPr lang="hr-HR" smtClean="0"/>
              <a:t>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</p:spTree>
    <p:extLst>
      <p:ext uri="{BB962C8B-B14F-4D97-AF65-F5344CB8AC3E}">
        <p14:creationId xmlns:p14="http://schemas.microsoft.com/office/powerpoint/2010/main" val="100391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Stoga, moja</a:t>
            </a:r>
            <a:r>
              <a:rPr lang="hr-HR" baseline="0" dirty="0"/>
              <a:t> uloga kao nutriicionista je pokazati da postoji potreba za promjenom i omogućiti sportašu sve potrebne informacije kako bi poboljšao svoju prehranu. Vrlo je važnokontinuirano unositi energiju jesti malo ali redovno tijekom cijelog dana. CHO; P, za izgradnju i obrnovu tijela. I masti su vrlo bitne kao izvor enegije, za povećanjeizdržljivosti, oporavak i zacijeljivanje rana,z apravilno funcioniranje živčanog sustava isl.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/>
              <a:t>Pravilno unošenje izvora energije, jesti više manjih obroka ali češće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67BA-8577-4BB0-BAE0-19F64BE189F9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</p:spTree>
    <p:extLst>
      <p:ext uri="{BB962C8B-B14F-4D97-AF65-F5344CB8AC3E}">
        <p14:creationId xmlns:p14="http://schemas.microsoft.com/office/powerpoint/2010/main" val="245207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Kao što vam je možda već poznato,</a:t>
            </a:r>
            <a:r>
              <a:rPr lang="hr-HR" baseline="0" dirty="0"/>
              <a:t> adekvatan unos nutrijenata može otkloniti umor i povećati energetske zalihe, tijekom treninga ili meča ali i kroz ostatak dana; vodi boljem itd...</a:t>
            </a:r>
            <a:endParaRPr lang="en-US" baseline="0" dirty="0"/>
          </a:p>
          <a:p>
            <a:r>
              <a:rPr lang="hr-HR" baseline="0" dirty="0"/>
              <a:t>Cilj kod svakog sportaša j eosigurati maskimalno moguće energije mišićima za brz i dobar rad te za što bolji performans. A to vodi ka uspjehu i pbjedi što je u konačnici cilj svakog natjecatelja.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67BA-8577-4BB0-BAE0-19F64BE189F9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</p:spTree>
    <p:extLst>
      <p:ext uri="{BB962C8B-B14F-4D97-AF65-F5344CB8AC3E}">
        <p14:creationId xmlns:p14="http://schemas.microsoft.com/office/powerpoint/2010/main" val="121481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Ispražnjene zalihe mišićnog glikogena su limitirajući čimbenik u dugotrajnim treninzima</a:t>
            </a:r>
          </a:p>
          <a:p>
            <a:r>
              <a:rPr lang="hr-HR" dirty="0"/>
              <a:t>Superkompenzacijom (popunjavanjem) mišićnog glikogena koncetracija u mišićima mu se može gotovo udvostručiti </a:t>
            </a:r>
          </a:p>
          <a:p>
            <a:r>
              <a:rPr lang="hr-HR" dirty="0"/>
              <a:t>Superkompenzacija= specifični plan treninga i prehrane (6 dana ili kraće 1 dan bez aktivnsti i 10g/kg tm unos CHO)</a:t>
            </a:r>
          </a:p>
          <a:p>
            <a:r>
              <a:rPr lang="hr-HR" dirty="0"/>
              <a:t>Superkompenzaija je korisna kod aktivnosti &gt;90 min </a:t>
            </a:r>
          </a:p>
          <a:p>
            <a:r>
              <a:rPr lang="hr-HR" dirty="0"/>
              <a:t>Redovite vježbe izdržljivosti potiču superkompenzaciju jer povećavaju aktivnost glikogen sintaze -&gt; enzim z apohranu glukoze u glikogen</a:t>
            </a:r>
          </a:p>
          <a:p>
            <a:r>
              <a:rPr lang="hr-HR" dirty="0"/>
              <a:t>Glikogen veze vodu </a:t>
            </a:r>
          </a:p>
          <a:p>
            <a:r>
              <a:rPr lang="hr-HR" dirty="0"/>
              <a:t>Koncept train low compete high?</a:t>
            </a:r>
          </a:p>
          <a:p>
            <a:endParaRPr lang="hr-HR" dirty="0"/>
          </a:p>
          <a:p>
            <a:r>
              <a:rPr lang="hr-HR" dirty="0"/>
              <a:t>Ispražnjene zalihe mišićnog glikogena su limitirajući čimbenik u dugotrajnim treninzima</a:t>
            </a:r>
          </a:p>
          <a:p>
            <a:r>
              <a:rPr lang="hr-HR" dirty="0"/>
              <a:t>Uvećane zalihu produžuju moguće vrijme treniranja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56A1D-7173-4ADF-9DDE-0B82CDBA4DDF}" type="slidenum">
              <a:rPr lang="hr-HR" smtClean="0"/>
              <a:t>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</p:spTree>
    <p:extLst>
      <p:ext uri="{BB962C8B-B14F-4D97-AF65-F5344CB8AC3E}">
        <p14:creationId xmlns:p14="http://schemas.microsoft.com/office/powerpoint/2010/main" val="153682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125CD-22E4-4FAE-8932-D25EDAF77ED4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hr-HR" dirty="0"/>
              <a:t>Izbjegavati glad i</a:t>
            </a:r>
            <a:r>
              <a:rPr lang="hr-HR" baseline="0" dirty="0"/>
              <a:t> GI šok </a:t>
            </a:r>
          </a:p>
          <a:p>
            <a:pPr eaLnBrk="1" hangingPunct="1">
              <a:lnSpc>
                <a:spcPct val="135000"/>
              </a:lnSpc>
            </a:pPr>
            <a:r>
              <a:rPr lang="hr-HR" baseline="0" dirty="0"/>
              <a:t>Prehrana bazirana na ugljikohidratima, malo masti (treba duži period da se probavi), vrlo malo vlakana (može doći do naputosti i probavnih smetnji) te umjereno proteina</a:t>
            </a:r>
            <a:endParaRPr lang="en-US" sz="800" dirty="0"/>
          </a:p>
          <a:p>
            <a:pPr eaLnBrk="1" hangingPunct="1">
              <a:lnSpc>
                <a:spcPct val="135000"/>
              </a:lnSpc>
              <a:buFontTx/>
              <a:buNone/>
            </a:pPr>
            <a:r>
              <a:rPr lang="hr-HR" sz="800" dirty="0"/>
              <a:t>Nekada 30 min prije napora nije poželno ništa</a:t>
            </a:r>
            <a:r>
              <a:rPr lang="hr-HR" sz="800" baseline="0" dirty="0"/>
              <a:t> konzumirati. Ukoliko je to slučaj tada je dobar izbor usitnjena /izmiksana hrana 1-2 h prije</a:t>
            </a:r>
            <a:endParaRPr lang="en-US" dirty="0"/>
          </a:p>
          <a:p>
            <a:endParaRPr lang="en-US" dirty="0"/>
          </a:p>
          <a:p>
            <a:r>
              <a:rPr lang="hr-HR" dirty="0"/>
              <a:t>Fokusirati se na polutekuće proizvode (puding, jogurt,</a:t>
            </a:r>
            <a:r>
              <a:rPr lang="hr-HR" baseline="0" dirty="0"/>
              <a:t> smoothie...)</a:t>
            </a:r>
            <a:endParaRPr lang="en-US" dirty="0"/>
          </a:p>
          <a:p>
            <a:r>
              <a:rPr lang="hr-HR" dirty="0"/>
              <a:t>Konzumirati</a:t>
            </a:r>
            <a:r>
              <a:rPr lang="hr-HR" baseline="0" dirty="0"/>
              <a:t> snack </a:t>
            </a:r>
            <a:endParaRPr lang="en-US" dirty="0"/>
          </a:p>
          <a:p>
            <a:r>
              <a:rPr lang="hr-HR" dirty="0"/>
              <a:t>Kod nekih igrača visok unos jednostavnih (brzih šećera)  h prije natjecanja</a:t>
            </a:r>
            <a:r>
              <a:rPr lang="hr-HR" baseline="0" dirty="0"/>
              <a:t> može izazvati tzv. Reaktivnu  hipoglikemiju. Zbog unosa UH hiperglikemija i hiperinzulinemija se pojavljuju na početku vježbanja a zatim tijekom  vježbanja nastaje hioglikemija. Zbog inzulina je smanjena lipoliza i iskorištavanje masti kao izvora energije te se glikogen ubrzano troši. </a:t>
            </a:r>
          </a:p>
          <a:p>
            <a:endParaRPr lang="hr-HR" dirty="0"/>
          </a:p>
          <a:p>
            <a:r>
              <a:rPr lang="hr-HR" dirty="0">
                <a:sym typeface="Wingdings" panose="05000000000000000000" pitchFamily="2" charset="2"/>
              </a:rPr>
              <a:t>nastavak punjenja zalih amišićnog gikogena , hidracija, prevencija gladi 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4h prije 4g/TM, 3h prije 3g/TM, 2h prije 2g/TM itd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Malo vlakana i malo do umjereno proteina te malo masti (usporava pražnjenej želuca)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Žitarice sa mlijekom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Riža na mlijeku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Banana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Voćna salata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Voćni frape /smoothie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Grožđice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Suhe smokve</a:t>
            </a:r>
          </a:p>
          <a:p>
            <a:pPr lvl="1"/>
            <a:r>
              <a:rPr lang="hr-HR" dirty="0">
                <a:sym typeface="Wingdings" panose="05000000000000000000" pitchFamily="2" charset="2"/>
              </a:rPr>
              <a:t>rižoto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</p:spTree>
    <p:extLst>
      <p:ext uri="{BB962C8B-B14F-4D97-AF65-F5344CB8AC3E}">
        <p14:creationId xmlns:p14="http://schemas.microsoft.com/office/powerpoint/2010/main" val="291342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Prije napora potrebno je unijeti</a:t>
            </a:r>
            <a:r>
              <a:rPr lang="hr-HR" baseline="0" dirty="0"/>
              <a:t> oko 30g cHO 30-60 min orije. Na slikama su prikazane neke jednostavne ideje koje su nam lako dostupne i jeftine... Ključ je timinig, 30 min prije početka meča. Tekući proizvodi su lakše probavljivi. Ključ je pronaći onon što pojedincu najviše paše..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67BA-8577-4BB0-BAE0-19F64BE189F9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</p:spTree>
    <p:extLst>
      <p:ext uri="{BB962C8B-B14F-4D97-AF65-F5344CB8AC3E}">
        <p14:creationId xmlns:p14="http://schemas.microsoft.com/office/powerpoint/2010/main" val="2328691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Važnost plana oporavka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56A1D-7173-4ADF-9DDE-0B82CDBA4DD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578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Unos jednostavnih CHO sa</a:t>
            </a:r>
            <a:r>
              <a:rPr lang="hr-HR" baseline="0" dirty="0"/>
              <a:t> visokim GI može rezultirati 50% povećanom sintezom glikogena od CHO sa nižim GI .</a:t>
            </a:r>
          </a:p>
          <a:p>
            <a:endParaRPr lang="hr-H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Paralelni unos proteina 0.2 -0.4 g/kg TM povećava sintezu 4:1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Glukoza i saaroza su 2X učinkovitije od fruktoze koja se usmjerava jetrenom a ne mišinom glikogenu</a:t>
            </a:r>
          </a:p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Potpuna obnova</a:t>
            </a:r>
            <a:r>
              <a:rPr lang="hr-H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glikogena se odvija u 2 faze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>
              <a:effectLst/>
            </a:endParaRPr>
          </a:p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FAZA</a:t>
            </a:r>
            <a:r>
              <a:rPr lang="hr-H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– </a:t>
            </a:r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inzulin ovisna</a:t>
            </a:r>
            <a:r>
              <a:rPr lang="hr-H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faza </a:t>
            </a: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Obnova glikogena nakon teškog napora je ovisna o velikoj količini CHO odmah nakon napora (tipični napitci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protein ali ne masti). Visoki unos šećera povisuje razinu inzulina koja rezultira brzim punjenjem i sintezom glikogena. </a:t>
            </a:r>
            <a:endParaRPr lang="en-US" dirty="0">
              <a:effectLst/>
            </a:endParaRPr>
          </a:p>
          <a:p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Faza 2</a:t>
            </a:r>
            <a:r>
              <a:rPr lang="hr-H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–faza neovisna o inzulinu</a:t>
            </a:r>
            <a:endParaRPr lang="en-US" dirty="0">
              <a:effectLst/>
            </a:endParaRP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Visoki unos šećera i inzulin koji je u opticaju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nisu potrebni za završnu sintezu glikogena. Potpuna obnova i pohrana zahtijevaju unos mnogog škrobnih ugljikohidrata sa niskim GI (ali u par normalnih obroka) kombiniranih sa protieinima i mastima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56A1D-7173-4ADF-9DDE-0B82CDBA4DDF}" type="slidenum">
              <a:rPr lang="hr-HR" smtClean="0"/>
              <a:t>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</p:spTree>
    <p:extLst>
      <p:ext uri="{BB962C8B-B14F-4D97-AF65-F5344CB8AC3E}">
        <p14:creationId xmlns:p14="http://schemas.microsoft.com/office/powerpoint/2010/main" val="192514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736A-27A1-47BB-A8AD-6FA2BF6EBE0B}" type="datetime1">
              <a:rPr lang="hr-HR" smtClean="0"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5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8C94-09FB-4D7D-AC7B-11A17C800EFB}" type="datetime1">
              <a:rPr lang="hr-HR" smtClean="0"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253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F0F4-CB95-46D6-BFB2-A6BD996F6B31}" type="datetime1">
              <a:rPr lang="hr-HR" smtClean="0"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87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0FC2-19AC-4532-9BA3-6E1B47F70201}" type="datetime1">
              <a:rPr lang="hr-HR" smtClean="0"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0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3DE2-BAE1-4FDE-AAF5-E5ABD9DFF5C8}" type="datetime1">
              <a:rPr lang="hr-HR" smtClean="0"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479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722A-0526-4E3A-B05F-80BC02079406}" type="datetime1">
              <a:rPr lang="hr-HR" smtClean="0"/>
              <a:t>13.8.2019.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28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1150-E7EE-4A7D-B3F2-5601BEABC146}" type="datetime1">
              <a:rPr lang="hr-HR" smtClean="0"/>
              <a:t>13.8.2019.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35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10A8-A8AC-46AC-994C-140B3F0F0CAD}" type="datetime1">
              <a:rPr lang="hr-HR" smtClean="0"/>
              <a:t>13.8.2019.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67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C10A-81EC-4963-9656-10CECC7C8967}" type="datetime1">
              <a:rPr lang="hr-HR" smtClean="0"/>
              <a:t>13.8.2019.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43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B272-AF4E-45DA-9051-E989FEBF781A}" type="datetime1">
              <a:rPr lang="hr-HR" smtClean="0"/>
              <a:t>13.8.2019.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909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4E99-2BF5-416A-BED4-90BDD13ECAA6}" type="datetime1">
              <a:rPr lang="hr-HR" smtClean="0"/>
              <a:t>13.8.2019.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006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155A-AFD3-4C6E-9019-4765C21A159F}" type="datetime1">
              <a:rPr lang="hr-HR" smtClean="0"/>
              <a:t>13.8.2019.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9. Kongres ZTTH, Zagreb 1. i 2. travnja NTC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54EA7-69F0-4729-843C-F88D71BA2A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69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47.png"/><Relationship Id="rId5" Type="http://schemas.openxmlformats.org/officeDocument/2006/relationships/diagramData" Target="../diagrams/data7.xml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11" Type="http://schemas.openxmlformats.org/officeDocument/2006/relationships/image" Target="../media/image49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9" Type="http://schemas.openxmlformats.org/officeDocument/2006/relationships/image" Target="../media/image5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13" Type="http://schemas.openxmlformats.org/officeDocument/2006/relationships/image" Target="../media/image68.jpg"/><Relationship Id="rId3" Type="http://schemas.openxmlformats.org/officeDocument/2006/relationships/image" Target="../media/image1.png"/><Relationship Id="rId7" Type="http://schemas.openxmlformats.org/officeDocument/2006/relationships/image" Target="../media/image62.jpg"/><Relationship Id="rId12" Type="http://schemas.openxmlformats.org/officeDocument/2006/relationships/image" Target="../media/image67.jp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g"/><Relationship Id="rId11" Type="http://schemas.openxmlformats.org/officeDocument/2006/relationships/image" Target="../media/image66.jpg"/><Relationship Id="rId5" Type="http://schemas.openxmlformats.org/officeDocument/2006/relationships/image" Target="../media/image60.jpg"/><Relationship Id="rId15" Type="http://schemas.openxmlformats.org/officeDocument/2006/relationships/image" Target="../media/image70.png"/><Relationship Id="rId10" Type="http://schemas.openxmlformats.org/officeDocument/2006/relationships/image" Target="../media/image65.jpg"/><Relationship Id="rId4" Type="http://schemas.openxmlformats.org/officeDocument/2006/relationships/image" Target="../media/image2.png"/><Relationship Id="rId9" Type="http://schemas.openxmlformats.org/officeDocument/2006/relationships/image" Target="../media/image64.jpg"/><Relationship Id="rId14" Type="http://schemas.openxmlformats.org/officeDocument/2006/relationships/image" Target="../media/image6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7.png"/><Relationship Id="rId5" Type="http://schemas.openxmlformats.org/officeDocument/2006/relationships/diagramData" Target="../diagrams/data3.xml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23.png"/><Relationship Id="rId10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1.png"/><Relationship Id="rId5" Type="http://schemas.openxmlformats.org/officeDocument/2006/relationships/image" Target="../media/image36.jpg"/><Relationship Id="rId10" Type="http://schemas.openxmlformats.org/officeDocument/2006/relationships/image" Target="../media/image40.png"/><Relationship Id="rId4" Type="http://schemas.openxmlformats.org/officeDocument/2006/relationships/image" Target="../media/image35.jp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291681" cy="7145886"/>
            <a:chOff x="1" y="0"/>
            <a:chExt cx="12291681" cy="71458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5183" y="1305525"/>
              <a:ext cx="8776499" cy="5840361"/>
            </a:xfrm>
            <a:prstGeom prst="rect">
              <a:avLst/>
            </a:prstGeom>
          </p:spPr>
        </p:pic>
        <p:sp>
          <p:nvSpPr>
            <p:cNvPr id="9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84599" y="223106"/>
            <a:ext cx="7911171" cy="2164839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Specifičnosti prehrane tenisača prije, za vrijeme i nakon napora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6953" y="5542027"/>
            <a:ext cx="3324447" cy="1315973"/>
          </a:xfrm>
        </p:spPr>
        <p:txBody>
          <a:bodyPr/>
          <a:lstStyle/>
          <a:p>
            <a:r>
              <a:rPr lang="hr-HR" dirty="0"/>
              <a:t>Dr.sc. Mia Kurek, nutricionist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9. Kongres ZTTH, Zagreb 1. i 2. travnja NTC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399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1999" cy="6873875"/>
            <a:chOff x="1" y="0"/>
            <a:chExt cx="12191999" cy="68738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10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„cijena intezivnog napora”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hr-HR" sz="2600" dirty="0"/>
              <a:t>1000-3500 mL vode</a:t>
            </a:r>
          </a:p>
          <a:p>
            <a:pPr marL="0" indent="0">
              <a:buNone/>
            </a:pPr>
            <a:r>
              <a:rPr lang="hr-HR" sz="2600" dirty="0">
                <a:sym typeface="Wingdings" panose="05000000000000000000" pitchFamily="2" charset="2"/>
              </a:rPr>
              <a:t>   </a:t>
            </a:r>
            <a:r>
              <a:rPr lang="hr-HR" sz="2600" dirty="0"/>
              <a:t>5 g NaCl</a:t>
            </a:r>
          </a:p>
          <a:p>
            <a:pPr marL="0" indent="0">
              <a:buNone/>
            </a:pPr>
            <a:r>
              <a:rPr lang="hr-HR" sz="2600" dirty="0">
                <a:sym typeface="Wingdings" panose="05000000000000000000" pitchFamily="2" charset="2"/>
              </a:rPr>
              <a:t>      </a:t>
            </a:r>
            <a:r>
              <a:rPr lang="hr-HR" sz="2600" dirty="0"/>
              <a:t>150-250 g mišićnog glikogena</a:t>
            </a:r>
          </a:p>
          <a:p>
            <a:pPr marL="0" indent="0">
              <a:buNone/>
            </a:pPr>
            <a:r>
              <a:rPr lang="hr-HR" sz="2600" dirty="0"/>
              <a:t>       </a:t>
            </a:r>
            <a:r>
              <a:rPr lang="hr-HR" sz="2600" dirty="0">
                <a:sym typeface="Wingdings" panose="05000000000000000000" pitchFamily="2" charset="2"/>
              </a:rPr>
              <a:t></a:t>
            </a:r>
            <a:r>
              <a:rPr lang="hr-HR" sz="2600" dirty="0"/>
              <a:t> 50 g jetrenog glikogena</a:t>
            </a:r>
          </a:p>
          <a:p>
            <a:pPr marL="457200" lvl="1" indent="0">
              <a:buNone/>
            </a:pPr>
            <a:r>
              <a:rPr lang="hr-HR" sz="2600" dirty="0"/>
              <a:t>      </a:t>
            </a:r>
            <a:r>
              <a:rPr lang="hr-HR" sz="2600" dirty="0">
                <a:sym typeface="Wingdings" panose="05000000000000000000" pitchFamily="2" charset="2"/>
              </a:rPr>
              <a:t></a:t>
            </a:r>
            <a:r>
              <a:rPr lang="hr-HR" sz="2600" dirty="0"/>
              <a:t> 50-100 g intramuskularnih triglicerida</a:t>
            </a:r>
          </a:p>
          <a:p>
            <a:pPr marL="914400" lvl="2" indent="0">
              <a:buNone/>
            </a:pPr>
            <a:r>
              <a:rPr lang="hr-HR" sz="2600" dirty="0"/>
              <a:t>     </a:t>
            </a:r>
            <a:r>
              <a:rPr lang="hr-HR" sz="2600" dirty="0">
                <a:sym typeface="Wingdings" panose="05000000000000000000" pitchFamily="2" charset="2"/>
              </a:rPr>
              <a:t> </a:t>
            </a:r>
            <a:r>
              <a:rPr lang="hr-HR" sz="2600" dirty="0"/>
              <a:t>50 g adipoznog tkiva</a:t>
            </a:r>
          </a:p>
          <a:p>
            <a:pPr marL="0" indent="0">
              <a:buNone/>
            </a:pPr>
            <a:r>
              <a:rPr lang="hr-HR" sz="2600" dirty="0"/>
              <a:t>		</a:t>
            </a:r>
            <a:r>
              <a:rPr lang="hr-HR" sz="2600" dirty="0">
                <a:sym typeface="Wingdings" panose="05000000000000000000" pitchFamily="2" charset="2"/>
              </a:rPr>
              <a:t> </a:t>
            </a:r>
            <a:r>
              <a:rPr lang="hr-HR" sz="2600" dirty="0"/>
              <a:t>Tijekom 2 h vježbanja moguća je potrošnja </a:t>
            </a:r>
          </a:p>
          <a:p>
            <a:pPr marL="0" indent="0">
              <a:buNone/>
            </a:pPr>
            <a:r>
              <a:rPr lang="hr-HR" sz="2600" dirty="0"/>
              <a:t>		    200-300 g glikogena ali tijelo može apsorbirati samo 60 g/h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10</a:t>
            </a:fld>
            <a:endParaRPr lang="hr-HR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757174810"/>
              </p:ext>
            </p:extLst>
          </p:nvPr>
        </p:nvGraphicFramePr>
        <p:xfrm>
          <a:off x="-1404091" y="1655365"/>
          <a:ext cx="5690283" cy="473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Rectangle 14"/>
          <p:cNvSpPr/>
          <p:nvPr/>
        </p:nvSpPr>
        <p:spPr>
          <a:xfrm>
            <a:off x="3970576" y="57317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PLAN OPORAVKA</a:t>
            </a:r>
            <a:endParaRPr lang="hr-HR" sz="36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1983" y="198949"/>
            <a:ext cx="2857500" cy="16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8199" y="5519944"/>
            <a:ext cx="931728" cy="12107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851" y="2201992"/>
            <a:ext cx="3966946" cy="25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17" y="-15875"/>
            <a:ext cx="12191999" cy="6873875"/>
            <a:chOff x="1" y="0"/>
            <a:chExt cx="12191999" cy="68738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8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r-HR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Uobičajene pogreške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6" y="158790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Piti puno tijekom napora </a:t>
            </a:r>
            <a:r>
              <a:rPr lang="hr-HR" u="sng" dirty="0"/>
              <a:t>ali i nakon </a:t>
            </a:r>
          </a:p>
          <a:p>
            <a:pPr lvl="1"/>
            <a:r>
              <a:rPr lang="hr-HR" dirty="0"/>
              <a:t>gubici se nastavljaju i nakon napora, dehidracija ne pomaže obnovi glikogena, rizik od pregrijavanja</a:t>
            </a:r>
          </a:p>
          <a:p>
            <a:r>
              <a:rPr lang="hr-HR" dirty="0"/>
              <a:t>Odgađanje konzumacije hrane </a:t>
            </a:r>
          </a:p>
          <a:p>
            <a:pPr lvl="1"/>
            <a:r>
              <a:rPr lang="hr-HR" dirty="0"/>
              <a:t> ako se čeka više od 2 h mogućnost za oporak se smanjuje 50 %</a:t>
            </a:r>
          </a:p>
          <a:p>
            <a:r>
              <a:rPr lang="hr-HR" dirty="0"/>
              <a:t>Unos velike količine vode bez elektrolita</a:t>
            </a:r>
          </a:p>
          <a:p>
            <a:pPr lvl="1"/>
            <a:r>
              <a:rPr lang="hr-HR" dirty="0"/>
              <a:t> razrijeđenje krvi = diuetski učinak</a:t>
            </a:r>
          </a:p>
          <a:p>
            <a:r>
              <a:rPr lang="hr-HR" dirty="0"/>
              <a:t>Piti alkohol </a:t>
            </a:r>
          </a:p>
          <a:p>
            <a:r>
              <a:rPr lang="hr-HR" dirty="0"/>
              <a:t>Previše masti ili proteina</a:t>
            </a:r>
          </a:p>
          <a:p>
            <a:pPr lvl="1"/>
            <a:r>
              <a:rPr lang="hr-HR" dirty="0"/>
              <a:t>usporava prijenos energije i sintezu glikogena u mišićima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9. Kongres ZTTH, Zagreb 1. i 2. travnja NTC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03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0"/>
            <a:ext cx="12191999" cy="6873875"/>
            <a:chOff x="1" y="0"/>
            <a:chExt cx="12191999" cy="687387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28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54690" y="61757"/>
            <a:ext cx="4099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Eating for recovery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833" y="672184"/>
            <a:ext cx="69197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Oporavak:</a:t>
            </a:r>
          </a:p>
          <a:p>
            <a:r>
              <a:rPr lang="hr-HR" sz="2400" dirty="0">
                <a:sym typeface="Wingdings" panose="05000000000000000000" pitchFamily="2" charset="2"/>
              </a:rPr>
              <a:t> O</a:t>
            </a:r>
            <a:r>
              <a:rPr lang="hr-HR" sz="2400" dirty="0"/>
              <a:t>bnova glikogena u jetri i mišićima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sz="2400" dirty="0">
                <a:sym typeface="Wingdings" panose="05000000000000000000" pitchFamily="2" charset="2"/>
              </a:rPr>
              <a:t>Nadomjestak elektrolita i vode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sz="2400" dirty="0">
                <a:sym typeface="Wingdings" panose="05000000000000000000" pitchFamily="2" charset="2"/>
              </a:rPr>
              <a:t>Regeneracija i adaptacija nakon kataboličkog stresa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sz="2400" dirty="0">
                <a:sym typeface="Wingdings" panose="05000000000000000000" pitchFamily="2" charset="2"/>
              </a:rPr>
              <a:t>Obnova imuniteta </a:t>
            </a:r>
            <a:endParaRPr lang="hr-HR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38979" y="1865608"/>
            <a:ext cx="20574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Arial Narrow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25879" y="5537775"/>
            <a:ext cx="297656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dirty="0">
                <a:latin typeface="Arial Narrow" pitchFamily="34" charset="0"/>
              </a:rPr>
              <a:t>2 h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972414" y="5348214"/>
            <a:ext cx="781023" cy="14604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609464" y="5558951"/>
            <a:ext cx="297656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dirty="0">
                <a:latin typeface="Arial Narrow" pitchFamily="34" charset="0"/>
              </a:rPr>
              <a:t>30 min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1928" y="2606690"/>
            <a:ext cx="2479595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r-HR" sz="2000" dirty="0"/>
              <a:t>CHO</a:t>
            </a:r>
          </a:p>
          <a:p>
            <a:pPr algn="ctr"/>
            <a:r>
              <a:rPr lang="hr-HR" sz="2000" dirty="0"/>
              <a:t>1 – 1.5 g/kg TM</a:t>
            </a:r>
          </a:p>
          <a:p>
            <a:pPr algn="ctr"/>
            <a:r>
              <a:rPr lang="hr-HR" sz="2000" dirty="0"/>
              <a:t>Prvo se obnavlja glikogen</a:t>
            </a:r>
            <a:endParaRPr lang="en-US" sz="2000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456837"/>
              </p:ext>
            </p:extLst>
          </p:nvPr>
        </p:nvGraphicFramePr>
        <p:xfrm>
          <a:off x="340380" y="2963843"/>
          <a:ext cx="3931525" cy="266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-70061" y="4223530"/>
            <a:ext cx="96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glikogen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41472" y="5551013"/>
            <a:ext cx="297656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dirty="0">
                <a:latin typeface="Arial Narrow" pitchFamily="34" charset="0"/>
              </a:rPr>
              <a:t>60 min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251472" y="2981927"/>
            <a:ext cx="3037742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r-HR" sz="2000" dirty="0"/>
              <a:t>PROTEINI</a:t>
            </a:r>
          </a:p>
          <a:p>
            <a:pPr algn="ctr"/>
            <a:r>
              <a:rPr lang="hr-HR" sz="2000" dirty="0"/>
              <a:t>Carbs:P = 4:1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12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313" y="589709"/>
            <a:ext cx="3998449" cy="19223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7294" y="2830319"/>
            <a:ext cx="3698833" cy="3328950"/>
          </a:xfrm>
          <a:prstGeom prst="rect">
            <a:avLst/>
          </a:prstGeom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806123" y="5951123"/>
            <a:ext cx="4456508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r-HR" sz="1600" i="1" dirty="0"/>
              <a:t>Costill et al.; Ivy et al., 2002 </a:t>
            </a:r>
            <a:endParaRPr lang="en-US" sz="1600" i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831245" y="3683443"/>
            <a:ext cx="0" cy="187058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07545" y="3683443"/>
            <a:ext cx="0" cy="187058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97" y="3650178"/>
            <a:ext cx="3539750" cy="2308883"/>
          </a:xfrm>
          <a:prstGeom prst="rect">
            <a:avLst/>
          </a:prstGeom>
        </p:spPr>
      </p:pic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376128"/>
              </p:ext>
            </p:extLst>
          </p:nvPr>
        </p:nvGraphicFramePr>
        <p:xfrm>
          <a:off x="8271475" y="2471158"/>
          <a:ext cx="755396" cy="113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10" imgW="1743120" imgH="2619360" progId="Paint.Picture">
                  <p:embed/>
                </p:oleObj>
              </mc:Choice>
              <mc:Fallback>
                <p:oleObj name="Bitmap Image" r:id="rId10" imgW="1743120" imgH="2619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71475" y="2471158"/>
                        <a:ext cx="755396" cy="1135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94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/>
      <p:bldGraphic spid="20" grpId="0">
        <p:bldAsOne/>
      </p:bldGraphic>
      <p:bldP spid="21" grpId="0"/>
      <p:bldP spid="22" grpId="0"/>
      <p:bldP spid="24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1999" cy="6873875"/>
            <a:chOff x="1" y="0"/>
            <a:chExt cx="12191999" cy="68738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9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12187"/>
              </p:ext>
            </p:extLst>
          </p:nvPr>
        </p:nvGraphicFramePr>
        <p:xfrm>
          <a:off x="935982" y="2318726"/>
          <a:ext cx="5826768" cy="399334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25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2832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Tjelesna masa (kg)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Aprox. količina ugljikohidrata (g) korisna za konzumaciju 30 min nakon napora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30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45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40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60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50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75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60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90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70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105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80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120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7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90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136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67525"/>
              </p:ext>
            </p:extLst>
          </p:nvPr>
        </p:nvGraphicFramePr>
        <p:xfrm>
          <a:off x="8153400" y="2344969"/>
          <a:ext cx="3259597" cy="3989240"/>
        </p:xfrm>
        <a:graphic>
          <a:graphicData uri="http://schemas.openxmlformats.org/drawingml/2006/table">
            <a:tbl>
              <a:tblPr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  <a:tableStyleId>{327F97BB-C833-4FB7-BDE5-3F7075034690}</a:tableStyleId>
              </a:tblPr>
              <a:tblGrid>
                <a:gridCol w="325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3272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hrana koja sadrži 50 g ugljikohidrata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700 mL sportskog napitka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500 mL voćnog soka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8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3 prosječne voćke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894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3 muesli bar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196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 dirty="0">
                          <a:effectLst/>
                        </a:rPr>
                        <a:t>2 palačinke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1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u="none" strike="noStrike" dirty="0">
                          <a:effectLst/>
                        </a:rPr>
                        <a:t>2</a:t>
                      </a:r>
                      <a:r>
                        <a:rPr lang="hr-HR" sz="2000" u="none" strike="noStrike" baseline="0" dirty="0">
                          <a:effectLst/>
                        </a:rPr>
                        <a:t> banane</a:t>
                      </a:r>
                      <a:endParaRPr lang="hr-HR" sz="2000" u="none" strike="noStrike" dirty="0">
                        <a:effectLst/>
                      </a:endParaRPr>
                    </a:p>
                    <a:p>
                      <a:pPr algn="ctr" fontAlgn="b"/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13</a:t>
            </a:fld>
            <a:endParaRPr lang="hr-H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631" y="147838"/>
            <a:ext cx="8129774" cy="2083727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107" y="171597"/>
            <a:ext cx="3086211" cy="18753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39624" y="1862233"/>
            <a:ext cx="15880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rgbClr val="7030A0"/>
                </a:solidFill>
              </a:rPr>
              <a:t>ugljikohidrati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81946" y="1882883"/>
            <a:ext cx="9842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rgbClr val="7030A0"/>
                </a:solidFill>
              </a:rPr>
              <a:t>glukoza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21928" y="1951062"/>
            <a:ext cx="10723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rgbClr val="7030A0"/>
                </a:solidFill>
              </a:rPr>
              <a:t>glikogen</a:t>
            </a:r>
          </a:p>
        </p:txBody>
      </p:sp>
    </p:spTree>
    <p:extLst>
      <p:ext uri="{BB962C8B-B14F-4D97-AF65-F5344CB8AC3E}">
        <p14:creationId xmlns:p14="http://schemas.microsoft.com/office/powerpoint/2010/main" val="175258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50052" y="454841"/>
            <a:ext cx="12191999" cy="6873875"/>
            <a:chOff x="1" y="0"/>
            <a:chExt cx="12191999" cy="68738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10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14" y="1441518"/>
            <a:ext cx="10364451" cy="1596177"/>
          </a:xfrm>
        </p:spPr>
        <p:txBody>
          <a:bodyPr>
            <a:normAutofit/>
          </a:bodyPr>
          <a:lstStyle/>
          <a:p>
            <a:r>
              <a:rPr lang="hr-HR" sz="2400" b="1" dirty="0"/>
              <a:t>Primjer naših aktivnosti: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172" y="2632692"/>
            <a:ext cx="5860311" cy="1756555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/>
              <a:t>UPIT: </a:t>
            </a:r>
            <a:endParaRPr lang="hr-HR" sz="2000" b="1" cap="non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cap="none" dirty="0"/>
              <a:t>Aktivna tenisačica, reprezentativka, 15 godina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cap="none" dirty="0"/>
              <a:t>Plan prehrane sa naglaskom na periode intezivnog treninga i turnira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cap="none" dirty="0"/>
              <a:t>Mlada djevojka u razvoju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8938" y="4136191"/>
            <a:ext cx="6067646" cy="2164731"/>
          </a:xfrm>
          <a:solidFill>
            <a:srgbClr val="FF99FF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/>
              <a:t>ANALIZA</a:t>
            </a:r>
            <a:endParaRPr lang="hr-HR" sz="2000" b="1" cap="non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cap="none" dirty="0"/>
              <a:t>Uočene pogreške: Preveliki unos proteina u večernjim satima </a:t>
            </a:r>
            <a:r>
              <a:rPr lang="hr-HR" sz="2000" cap="none" dirty="0">
                <a:sym typeface="Wingdings" panose="05000000000000000000" pitchFamily="2" charset="2"/>
              </a:rPr>
              <a:t> opterećenje jetre i bubrega, neiskoristivost</a:t>
            </a:r>
            <a:endParaRPr lang="hr-HR" sz="2000" cap="non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cap="none" dirty="0"/>
              <a:t>Premali unos tekućine tijekom dana i tijekom treniranja </a:t>
            </a:r>
            <a:r>
              <a:rPr lang="hr-HR" sz="2000" cap="none" dirty="0">
                <a:sym typeface="Wingdings" panose="05000000000000000000" pitchFamily="2" charset="2"/>
              </a:rPr>
              <a:t> rizik od dehidracije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cap="none" dirty="0">
                <a:sym typeface="Wingdings" panose="05000000000000000000" pitchFamily="2" charset="2"/>
              </a:rPr>
              <a:t>Nedovoljan unos ugljikohidrata  nepotpuna iskorištenost energije i mišićnih zaliha glikogena</a:t>
            </a:r>
            <a:endParaRPr lang="hr-HR" sz="2000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782983" y="434268"/>
            <a:ext cx="753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Uloga trenera i nutricionista:</a:t>
            </a:r>
          </a:p>
          <a:p>
            <a:r>
              <a:rPr lang="hr-HR" sz="2400" b="1" dirty="0"/>
              <a:t>Razvijati svijest o važnosti prehrane kod mladih sportaša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14</a:t>
            </a:fld>
            <a:endParaRPr lang="hr-H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809" y="530226"/>
            <a:ext cx="1233996" cy="1458911"/>
          </a:xfrm>
          <a:prstGeom prst="rect">
            <a:avLst/>
          </a:prstGeom>
        </p:spPr>
      </p:pic>
      <p:sp>
        <p:nvSpPr>
          <p:cNvPr id="15" name="Circular Arrow 14"/>
          <p:cNvSpPr/>
          <p:nvPr/>
        </p:nvSpPr>
        <p:spPr>
          <a:xfrm>
            <a:off x="7947465" y="-78393"/>
            <a:ext cx="2590800" cy="261105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36183"/>
              <a:gd name="adj5" fmla="val 12500"/>
            </a:avLst>
          </a:prstGeom>
          <a:solidFill>
            <a:srgbClr val="4AEE42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8153635">
            <a:off x="2812998" y="4621905"/>
            <a:ext cx="1104900" cy="1475473"/>
          </a:xfrm>
          <a:prstGeom prst="curv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1999" cy="6873875"/>
            <a:chOff x="1" y="0"/>
            <a:chExt cx="12191999" cy="68738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12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531" y="0"/>
            <a:ext cx="2167888" cy="2772880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16190" y="1082104"/>
            <a:ext cx="5792972" cy="2604890"/>
          </a:xfrm>
          <a:prstGeom prst="rect">
            <a:avLst/>
          </a:prstGeom>
          <a:solidFill>
            <a:srgbClr val="34EB0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dirty="0"/>
              <a:t>AKCIJA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/>
              <a:t>Detaljan plan prehrane prije/tijekom/poslije natjecanja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/>
              <a:t>Regulacija unosa makronutrijenata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/>
              <a:t>Smjernice za pravilan unos tekućine i elektrolita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/>
              <a:t>Primjeri jelovnika i recepata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/>
              <a:t>Smjernice za unos namirnica sa dokazanim ergogenim djelovanjem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512" y="354407"/>
            <a:ext cx="3125972" cy="3852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587" y="1680531"/>
            <a:ext cx="2909888" cy="3646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1241" y="3019646"/>
            <a:ext cx="2675074" cy="34555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0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1999" cy="6873875"/>
            <a:chOff x="1" y="0"/>
            <a:chExt cx="12191999" cy="68738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9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744" y="1175680"/>
            <a:ext cx="9144000" cy="2387600"/>
          </a:xfrm>
        </p:spPr>
        <p:txBody>
          <a:bodyPr/>
          <a:lstStyle/>
          <a:p>
            <a:r>
              <a:rPr lang="hr-HR" dirty="0"/>
              <a:t>HVALA NA PAŽNJI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16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47" y="2468444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10" y="127050"/>
            <a:ext cx="2571750" cy="1781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06" y="1564673"/>
            <a:ext cx="2027137" cy="1124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87" y="3648495"/>
            <a:ext cx="1899257" cy="14938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608" y="2935141"/>
            <a:ext cx="1357949" cy="760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38" y="1327031"/>
            <a:ext cx="2847975" cy="16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38" y="3993086"/>
            <a:ext cx="2136318" cy="13026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32" y="243375"/>
            <a:ext cx="2431596" cy="121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28" y="5216955"/>
            <a:ext cx="1644012" cy="12314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40" y="4694642"/>
            <a:ext cx="1878811" cy="1250263"/>
          </a:xfrm>
          <a:prstGeom prst="rect">
            <a:avLst/>
          </a:prstGeom>
        </p:spPr>
      </p:pic>
      <p:sp>
        <p:nvSpPr>
          <p:cNvPr id="23" name="AutoShape 2" descr="Slikovni rezultat za healthy kids tenni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284" y="374255"/>
            <a:ext cx="2628900" cy="1743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4" y="2475709"/>
            <a:ext cx="2543175" cy="18002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7529" y="4727479"/>
            <a:ext cx="1905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4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1999" cy="6873875"/>
            <a:chOff x="1" y="0"/>
            <a:chExt cx="12191999" cy="68738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20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843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Kako do pobjede?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071886"/>
              </p:ext>
            </p:extLst>
          </p:nvPr>
        </p:nvGraphicFramePr>
        <p:xfrm>
          <a:off x="1269373" y="1260015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68099" y="3025733"/>
            <a:ext cx="100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/>
              <a:t>TIM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7876" y="7126"/>
            <a:ext cx="2624124" cy="1915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4232" y="4879515"/>
            <a:ext cx="26003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5500" y="2368844"/>
            <a:ext cx="2476500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633" y="4622502"/>
            <a:ext cx="1645167" cy="1880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6543" y="510449"/>
            <a:ext cx="1297172" cy="216195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64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1999" cy="6873875"/>
            <a:chOff x="1" y="0"/>
            <a:chExt cx="12191999" cy="68738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18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3852333"/>
            <a:ext cx="12192000" cy="3005667"/>
          </a:xfrm>
          <a:prstGeom prst="rect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252" y="-134301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b="1" dirty="0">
                <a:latin typeface="+mn-lt"/>
              </a:rPr>
              <a:t>Pravilna prehrana tenisača</a:t>
            </a:r>
            <a:endParaRPr lang="en-US" sz="36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236" y="204659"/>
            <a:ext cx="2333625" cy="17145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9990685"/>
              </p:ext>
            </p:extLst>
          </p:nvPr>
        </p:nvGraphicFramePr>
        <p:xfrm>
          <a:off x="1842854" y="637953"/>
          <a:ext cx="9256972" cy="592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483" y="653328"/>
            <a:ext cx="2524125" cy="2495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946525">
            <a:off x="3761163" y="1132966"/>
            <a:ext cx="102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Energija</a:t>
            </a:r>
          </a:p>
        </p:txBody>
      </p:sp>
      <p:sp>
        <p:nvSpPr>
          <p:cNvPr id="8" name="TextBox 7"/>
          <p:cNvSpPr txBox="1"/>
          <p:nvPr/>
        </p:nvSpPr>
        <p:spPr>
          <a:xfrm rot="20270371">
            <a:off x="8783919" y="2526077"/>
            <a:ext cx="1837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Obnova i </a:t>
            </a:r>
          </a:p>
          <a:p>
            <a:r>
              <a:rPr lang="hr-HR" sz="2000" dirty="0"/>
              <a:t>izgradnja mišića</a:t>
            </a:r>
          </a:p>
        </p:txBody>
      </p:sp>
      <p:sp>
        <p:nvSpPr>
          <p:cNvPr id="9" name="TextBox 8"/>
          <p:cNvSpPr txBox="1"/>
          <p:nvPr/>
        </p:nvSpPr>
        <p:spPr>
          <a:xfrm rot="952338">
            <a:off x="2663984" y="2787003"/>
            <a:ext cx="1281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Izdržljivost</a:t>
            </a:r>
          </a:p>
          <a:p>
            <a:r>
              <a:rPr lang="hr-HR" sz="2000" dirty="0"/>
              <a:t>Oporavak</a:t>
            </a:r>
          </a:p>
          <a:p>
            <a:r>
              <a:rPr lang="hr-HR" sz="2000" dirty="0"/>
              <a:t>Obnova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1168" y="6352462"/>
            <a:ext cx="1121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ym typeface="Wingdings" panose="05000000000000000000" pitchFamily="2" charset="2"/>
              </a:rPr>
              <a:t> </a:t>
            </a:r>
            <a:r>
              <a:rPr lang="hr-HR" sz="2400" b="1" dirty="0"/>
              <a:t>Odgovarajući omjer nutrijenata će poboljšati izvedbu i povećati energetske zalihe</a:t>
            </a:r>
          </a:p>
        </p:txBody>
      </p:sp>
      <p:sp>
        <p:nvSpPr>
          <p:cNvPr id="13" name="TextBox 12"/>
          <p:cNvSpPr txBox="1"/>
          <p:nvPr/>
        </p:nvSpPr>
        <p:spPr>
          <a:xfrm rot="20270371">
            <a:off x="7694204" y="835250"/>
            <a:ext cx="1361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Hidratacija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731" y="3717832"/>
            <a:ext cx="2879965" cy="1631216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Uravnotežen unos makro/mikro nutrijenata 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Jesti manje ali češće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4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" y="119574"/>
            <a:ext cx="12191999" cy="7062275"/>
            <a:chOff x="1" y="-204276"/>
            <a:chExt cx="12191999" cy="70622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12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3742" y="-204276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07" y="0"/>
            <a:ext cx="10364451" cy="1596177"/>
          </a:xfrm>
        </p:spPr>
        <p:txBody>
          <a:bodyPr>
            <a:normAutofit/>
          </a:bodyPr>
          <a:lstStyle/>
          <a:p>
            <a:r>
              <a:rPr lang="hr-HR" sz="4800" dirty="0"/>
              <a:t>Dobro izbalansiran energetski unos</a:t>
            </a:r>
            <a:r>
              <a:rPr lang="en-US" sz="4800" dirty="0"/>
              <a:t>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24703866"/>
              </p:ext>
            </p:extLst>
          </p:nvPr>
        </p:nvGraphicFramePr>
        <p:xfrm>
          <a:off x="-576879" y="1596177"/>
          <a:ext cx="5475035" cy="430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7"/>
          <p:cNvSpPr/>
          <p:nvPr/>
        </p:nvSpPr>
        <p:spPr>
          <a:xfrm>
            <a:off x="3948223" y="1239702"/>
            <a:ext cx="80523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200" dirty="0"/>
              <a:t>Otklanja umor i povećava energetske zalihe </a:t>
            </a:r>
          </a:p>
          <a:p>
            <a:r>
              <a:rPr lang="hr-HR" sz="2200" dirty="0"/>
              <a:t>       (tijekom napora i cijeli dan)</a:t>
            </a: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200" dirty="0"/>
              <a:t>Vodi boljem i bržem oporavku</a:t>
            </a:r>
            <a:endParaRPr 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200" dirty="0"/>
              <a:t>Umanjuje bolove i upale, poboljšan imunitet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200" dirty="0"/>
              <a:t>Smanjuje rizik od ozljeda 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4772" y="2806994"/>
            <a:ext cx="5118027" cy="37649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4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15930" y="95429"/>
            <a:ext cx="2139199" cy="225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12191999" cy="6873875"/>
            <a:chOff x="1" y="0"/>
            <a:chExt cx="12191999" cy="68738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35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0" y="1237027"/>
            <a:ext cx="3942588" cy="555737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157" y="1225476"/>
            <a:ext cx="4113843" cy="55689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1129" y="1225477"/>
            <a:ext cx="4115498" cy="55689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23" y="-32232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Trening – meč - napor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962" y="794479"/>
            <a:ext cx="5263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/>
              <a:t>KONCEPT RASPOLOŽIVOSTI ENERGIJE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0" y="1225476"/>
            <a:ext cx="12192000" cy="5632524"/>
          </a:xfrm>
          <a:prstGeom prst="rect">
            <a:avLst/>
          </a:prstGeom>
          <a:solidFill>
            <a:srgbClr val="FFFF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8373958"/>
              </p:ext>
            </p:extLst>
          </p:nvPr>
        </p:nvGraphicFramePr>
        <p:xfrm>
          <a:off x="742231" y="-2464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Oval 12"/>
          <p:cNvSpPr/>
          <p:nvPr/>
        </p:nvSpPr>
        <p:spPr>
          <a:xfrm>
            <a:off x="213473" y="3891514"/>
            <a:ext cx="2104425" cy="1265196"/>
          </a:xfrm>
          <a:prstGeom prst="ellipse">
            <a:avLst/>
          </a:prstGeom>
          <a:solidFill>
            <a:srgbClr val="FFFFFF">
              <a:alpha val="69804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cxnSp>
        <p:nvCxnSpPr>
          <p:cNvPr id="17" name="Straight Arrow Connector 16"/>
          <p:cNvCxnSpPr>
            <a:stCxn id="13" idx="7"/>
          </p:cNvCxnSpPr>
          <p:nvPr/>
        </p:nvCxnSpPr>
        <p:spPr>
          <a:xfrm flipV="1">
            <a:off x="2009712" y="3168502"/>
            <a:ext cx="280572" cy="908296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9" idx="7"/>
          </p:cNvCxnSpPr>
          <p:nvPr/>
        </p:nvCxnSpPr>
        <p:spPr>
          <a:xfrm flipH="1" flipV="1">
            <a:off x="2391863" y="3133473"/>
            <a:ext cx="1027147" cy="2268639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166683" y="5225829"/>
            <a:ext cx="2638765" cy="1203737"/>
          </a:xfrm>
          <a:prstGeom prst="ellipse">
            <a:avLst/>
          </a:prstGeom>
          <a:solidFill>
            <a:srgbClr val="FFFFFF">
              <a:alpha val="69804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2455" y="3869824"/>
            <a:ext cx="220122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FFFF"/>
                </a:solidFill>
              </a:rPr>
              <a:t>Potrošnja </a:t>
            </a:r>
          </a:p>
          <a:p>
            <a:r>
              <a:rPr lang="hr-HR" sz="2000" b="1" dirty="0">
                <a:solidFill>
                  <a:srgbClr val="FFFFFF"/>
                </a:solidFill>
              </a:rPr>
              <a:t>(+ održavanje za aktivnosti &gt; 1h)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0876" y="5064069"/>
            <a:ext cx="25272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Hidratacija </a:t>
            </a:r>
          </a:p>
          <a:p>
            <a:r>
              <a:rPr lang="hr-HR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+ elektroliti </a:t>
            </a:r>
          </a:p>
          <a:p>
            <a:r>
              <a:rPr lang="hr-HR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+ energija</a:t>
            </a:r>
          </a:p>
        </p:txBody>
      </p:sp>
      <p:sp>
        <p:nvSpPr>
          <p:cNvPr id="23" name="Oval 22"/>
          <p:cNvSpPr/>
          <p:nvPr/>
        </p:nvSpPr>
        <p:spPr>
          <a:xfrm>
            <a:off x="3342242" y="3788934"/>
            <a:ext cx="2104425" cy="12651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28857" y="3183410"/>
            <a:ext cx="214489" cy="5820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29680" y="4930350"/>
            <a:ext cx="2104425" cy="12651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398854" y="3183410"/>
            <a:ext cx="453405" cy="17790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796311" y="3841549"/>
            <a:ext cx="2104425" cy="1265196"/>
          </a:xfrm>
          <a:prstGeom prst="ellipse">
            <a:avLst/>
          </a:prstGeom>
          <a:solidFill>
            <a:srgbClr val="FFFFFF">
              <a:alpha val="69804"/>
            </a:srgbClr>
          </a:solidFill>
          <a:ln w="57150">
            <a:solidFill>
              <a:srgbClr val="34E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980861" y="3190977"/>
            <a:ext cx="5505" cy="670043"/>
          </a:xfrm>
          <a:prstGeom prst="straightConnector1">
            <a:avLst/>
          </a:prstGeom>
          <a:ln w="38100">
            <a:solidFill>
              <a:srgbClr val="34EB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721022" y="4885487"/>
            <a:ext cx="2104425" cy="1693216"/>
          </a:xfrm>
          <a:prstGeom prst="ellipse">
            <a:avLst/>
          </a:prstGeom>
          <a:solidFill>
            <a:srgbClr val="FFFFFF">
              <a:alpha val="69804"/>
            </a:srgbClr>
          </a:solidFill>
          <a:ln w="57150">
            <a:solidFill>
              <a:srgbClr val="34EB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8316290" y="3118919"/>
            <a:ext cx="1158913" cy="1883195"/>
          </a:xfrm>
          <a:prstGeom prst="straightConnector1">
            <a:avLst/>
          </a:prstGeom>
          <a:ln w="38100">
            <a:solidFill>
              <a:srgbClr val="34EB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5</a:t>
            </a:fld>
            <a:endParaRPr lang="hr-HR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4176" y="131110"/>
            <a:ext cx="3298382" cy="2198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438" y="4009940"/>
            <a:ext cx="184862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Calibri" panose="020F0502020204030204" pitchFamily="34" charset="0"/>
              </a:rPr>
              <a:t>Punjenje energetskih zaliha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9705" y="5525779"/>
            <a:ext cx="255212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000" b="1" dirty="0"/>
              <a:t>Superkompenzacija</a:t>
            </a:r>
          </a:p>
          <a:p>
            <a:r>
              <a:rPr lang="hr-HR" sz="2000" b="1" dirty="0"/>
              <a:t>glikogena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9383" y="4226266"/>
            <a:ext cx="25521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Calibri" panose="020F0502020204030204" pitchFamily="34" charset="0"/>
              </a:rPr>
              <a:t>Recovery, fueling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1843" y="4933035"/>
            <a:ext cx="1901531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Calibri" panose="020F0502020204030204" pitchFamily="34" charset="0"/>
              </a:rPr>
              <a:t>Obnova:</a:t>
            </a:r>
          </a:p>
          <a:p>
            <a:r>
              <a:rPr lang="hr-HR" sz="2000" b="1" dirty="0">
                <a:latin typeface="Calibri" panose="020F0502020204030204" pitchFamily="34" charset="0"/>
              </a:rPr>
              <a:t>glikogen +elektroliti +proteini</a:t>
            </a:r>
          </a:p>
          <a:p>
            <a:r>
              <a:rPr lang="hr-HR" sz="2000" b="1" dirty="0">
                <a:latin typeface="Calibri" panose="020F0502020204030204" pitchFamily="34" charset="0"/>
              </a:rPr>
              <a:t>+ voda</a:t>
            </a:r>
          </a:p>
        </p:txBody>
      </p:sp>
    </p:spTree>
    <p:extLst>
      <p:ext uri="{BB962C8B-B14F-4D97-AF65-F5344CB8AC3E}">
        <p14:creationId xmlns:p14="http://schemas.microsoft.com/office/powerpoint/2010/main" val="24515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8" grpId="0"/>
      <p:bldP spid="11" grpId="0"/>
      <p:bldP spid="23" grpId="0" animBg="1"/>
      <p:bldP spid="27" grpId="0" animBg="1"/>
      <p:bldP spid="30" grpId="0" animBg="1"/>
      <p:bldP spid="33" grpId="0" animBg="1"/>
      <p:bldP spid="7" grpId="0"/>
      <p:bldP spid="10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0"/>
            <a:ext cx="12191999" cy="6873875"/>
            <a:chOff x="1" y="0"/>
            <a:chExt cx="12191999" cy="68738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33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4172" y="31073"/>
            <a:ext cx="5867400" cy="1143000"/>
          </a:xfrm>
        </p:spPr>
        <p:txBody>
          <a:bodyPr>
            <a:noAutofit/>
          </a:bodyPr>
          <a:lstStyle/>
          <a:p>
            <a:r>
              <a:rPr lang="hr-HR" sz="4000" b="1" dirty="0"/>
              <a:t>Prije NAPORA</a:t>
            </a:r>
            <a:endParaRPr lang="en-US" sz="4000" b="1" dirty="0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V="1">
            <a:off x="425303" y="1339173"/>
            <a:ext cx="11461898" cy="38101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492410" y="1956395"/>
            <a:ext cx="20574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Arial Narrow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507280" y="3420118"/>
            <a:ext cx="2379921" cy="26776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 dirty="0"/>
              <a:t>Fokus na hranu bogatu ugljikohidratima / energetski napitci koji se lako i brzo probavljaju</a:t>
            </a:r>
            <a:endParaRPr lang="en-US" sz="24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827623" y="1864569"/>
            <a:ext cx="190500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 sz="2800" b="1" dirty="0">
                <a:latin typeface="+mj-lt"/>
              </a:rPr>
              <a:t>Početak napora</a:t>
            </a:r>
            <a:endParaRPr lang="en-US" sz="2800" b="1" dirty="0">
              <a:latin typeface="+mj-lt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0589623" y="1422996"/>
            <a:ext cx="381000" cy="457200"/>
          </a:xfrm>
          <a:prstGeom prst="upArrow">
            <a:avLst>
              <a:gd name="adj1" fmla="val 50000"/>
              <a:gd name="adj2" fmla="val 30000"/>
            </a:avLst>
          </a:prstGeom>
          <a:solidFill>
            <a:srgbClr val="34EB0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10589623" y="2895147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4EB0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901610" y="813396"/>
            <a:ext cx="190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[TIMELINE]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347283" y="1880196"/>
            <a:ext cx="2976562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+mj-lt"/>
              </a:rPr>
              <a:t>3-4 </a:t>
            </a:r>
            <a:r>
              <a:rPr lang="hr-HR" sz="2800" b="1" dirty="0">
                <a:latin typeface="+mj-lt"/>
              </a:rPr>
              <a:t>h prije </a:t>
            </a:r>
            <a:endParaRPr lang="en-US" sz="2800" b="1" dirty="0">
              <a:latin typeface="+mj-lt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3583172" y="1499195"/>
            <a:ext cx="381000" cy="457200"/>
          </a:xfrm>
          <a:prstGeom prst="upArrow">
            <a:avLst>
              <a:gd name="adj1" fmla="val 50000"/>
              <a:gd name="adj2" fmla="val 30000"/>
            </a:avLst>
          </a:prstGeom>
          <a:solidFill>
            <a:srgbClr val="34EB0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3583172" y="2337395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4EB0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5872713" y="1544915"/>
            <a:ext cx="30480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4EB0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491713" y="2542361"/>
            <a:ext cx="3276600" cy="3231654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 dirty="0"/>
              <a:t>Kako se približavamo naporu</a:t>
            </a:r>
            <a:r>
              <a:rPr lang="en-US" sz="2400" b="1" dirty="0"/>
              <a:t>:</a:t>
            </a:r>
          </a:p>
          <a:p>
            <a:pPr algn="ctr">
              <a:spcBef>
                <a:spcPct val="50000"/>
              </a:spcBef>
            </a:pPr>
            <a:r>
              <a:rPr lang="hr-HR" sz="2400" b="1" dirty="0"/>
              <a:t>Ugljikohirdati</a:t>
            </a:r>
            <a:r>
              <a:rPr lang="en-US" sz="2400" b="1" dirty="0"/>
              <a:t>                              (</a:t>
            </a:r>
            <a:r>
              <a:rPr lang="hr-HR" sz="2400" dirty="0">
                <a:sym typeface="Wingdings" panose="05000000000000000000" pitchFamily="2" charset="2"/>
              </a:rPr>
              <a:t>4h prije 4g/TM, 3h prije 3g/TM, 2h prije 2g/TM</a:t>
            </a:r>
            <a:r>
              <a:rPr lang="en-US" sz="2400" b="1" dirty="0"/>
              <a:t>)</a:t>
            </a:r>
          </a:p>
          <a:p>
            <a:pPr algn="ctr">
              <a:spcBef>
                <a:spcPct val="50000"/>
              </a:spcBef>
            </a:pPr>
            <a:r>
              <a:rPr lang="hr-HR" sz="2400" b="1" dirty="0"/>
              <a:t> </a:t>
            </a:r>
            <a:r>
              <a:rPr lang="en-US" sz="2400" b="1" dirty="0"/>
              <a:t>Protein</a:t>
            </a:r>
            <a:r>
              <a:rPr lang="hr-HR" sz="2400" b="1" dirty="0"/>
              <a:t>i</a:t>
            </a:r>
            <a:endParaRPr lang="en-US" sz="2400" b="1" dirty="0"/>
          </a:p>
          <a:p>
            <a:pPr algn="ctr">
              <a:spcBef>
                <a:spcPct val="50000"/>
              </a:spcBef>
            </a:pPr>
            <a:r>
              <a:rPr lang="hr-HR" sz="2400" b="1" dirty="0"/>
              <a:t>           Masti, vlakna</a:t>
            </a:r>
            <a:endParaRPr lang="en-US" sz="2400" b="1" dirty="0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944484" y="3439841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34EB0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6286733" y="4671655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6291813" y="5202515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23678" y="1890375"/>
            <a:ext cx="2976562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800" b="1" dirty="0">
                <a:latin typeface="+mj-lt"/>
              </a:rPr>
              <a:t>2-4 dana prije </a:t>
            </a:r>
            <a:endParaRPr lang="en-US" sz="2800" b="1" dirty="0">
              <a:latin typeface="+mj-lt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738040" y="1509375"/>
            <a:ext cx="381000" cy="457200"/>
          </a:xfrm>
          <a:prstGeom prst="upArrow">
            <a:avLst>
              <a:gd name="adj1" fmla="val 50000"/>
              <a:gd name="adj2" fmla="val 30000"/>
            </a:avLst>
          </a:prstGeom>
          <a:solidFill>
            <a:srgbClr val="34EB0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738040" y="2347575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4EB0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8508" y="5777453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ym typeface="Wingdings" panose="05000000000000000000" pitchFamily="2" charset="2"/>
              </a:rPr>
              <a:t> </a:t>
            </a:r>
            <a:r>
              <a:rPr lang="hr-HR" sz="2000" dirty="0"/>
              <a:t>Carbs loading</a:t>
            </a:r>
          </a:p>
          <a:p>
            <a:endParaRPr lang="hr-HR" sz="2000" dirty="0"/>
          </a:p>
        </p:txBody>
      </p:sp>
      <p:sp>
        <p:nvSpPr>
          <p:cNvPr id="3" name="Rectangle 2"/>
          <p:cNvSpPr/>
          <p:nvPr/>
        </p:nvSpPr>
        <p:spPr>
          <a:xfrm>
            <a:off x="2901353" y="5406898"/>
            <a:ext cx="259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ym typeface="Wingdings" panose="05000000000000000000" pitchFamily="2" charset="2"/>
              </a:rPr>
              <a:t>Nastavak punjenja zaliha mišićnog gikogena, hidracija, prevencija gladi </a:t>
            </a:r>
            <a:endParaRPr lang="hr-HR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77049044"/>
              </p:ext>
            </p:extLst>
          </p:nvPr>
        </p:nvGraphicFramePr>
        <p:xfrm>
          <a:off x="-928363" y="2635629"/>
          <a:ext cx="4315161" cy="227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3462150996"/>
              </p:ext>
            </p:extLst>
          </p:nvPr>
        </p:nvGraphicFramePr>
        <p:xfrm>
          <a:off x="1920858" y="2681349"/>
          <a:ext cx="4315161" cy="227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2" name="AutoShape 13"/>
          <p:cNvSpPr>
            <a:spLocks noChangeArrowheads="1"/>
          </p:cNvSpPr>
          <p:nvPr/>
        </p:nvSpPr>
        <p:spPr bwMode="auto">
          <a:xfrm>
            <a:off x="848217" y="4965033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4EB0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13"/>
          <p:cNvSpPr>
            <a:spLocks noChangeArrowheads="1"/>
          </p:cNvSpPr>
          <p:nvPr/>
        </p:nvSpPr>
        <p:spPr bwMode="auto">
          <a:xfrm>
            <a:off x="3766371" y="4939257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4EB0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49810" y="50404"/>
            <a:ext cx="2152169" cy="1205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5829" y="16878"/>
            <a:ext cx="1726422" cy="134051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897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/>
      <p:bldP spid="3079" grpId="0" animBg="1"/>
      <p:bldP spid="3080" grpId="0" animBg="1"/>
      <p:bldP spid="3089" grpId="0" animBg="1"/>
      <p:bldP spid="3090" grpId="0" build="allAtOnce" animBg="1"/>
      <p:bldP spid="3091" grpId="0" animBg="1"/>
      <p:bldP spid="3092" grpId="0" animBg="1"/>
      <p:bldP spid="30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1999" cy="6873875"/>
            <a:chOff x="1" y="0"/>
            <a:chExt cx="12191999" cy="68738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20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985" y="115040"/>
            <a:ext cx="8686800" cy="1447800"/>
          </a:xfrm>
        </p:spPr>
        <p:txBody>
          <a:bodyPr>
            <a:noAutofit/>
          </a:bodyPr>
          <a:lstStyle/>
          <a:p>
            <a:r>
              <a:rPr lang="hr-HR" sz="4000" b="1" dirty="0"/>
              <a:t>Prije napora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54098" y="1308343"/>
            <a:ext cx="2425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/>
              <a:t>ugljikohidrati</a:t>
            </a:r>
            <a:r>
              <a:rPr lang="en-US" sz="2400" b="1" u="sng" dirty="0"/>
              <a:t> </a:t>
            </a:r>
            <a:endParaRPr lang="hr-HR" sz="2400" b="1" u="sng" dirty="0"/>
          </a:p>
          <a:p>
            <a:r>
              <a:rPr lang="en-US" sz="2400" b="1" u="sng" dirty="0"/>
              <a:t>30-60 min</a:t>
            </a:r>
            <a:r>
              <a:rPr lang="hr-HR" sz="2400" b="1" u="sng" dirty="0"/>
              <a:t> prije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						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923" y="5905832"/>
            <a:ext cx="628115" cy="633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3475" y="5983739"/>
            <a:ext cx="6099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baseline="0" dirty="0"/>
              <a:t>Vrijeme je ključ </a:t>
            </a:r>
            <a:r>
              <a:rPr lang="hr-HR" sz="2000" b="1" baseline="0" dirty="0"/>
              <a:t>uspjeha</a:t>
            </a:r>
            <a:r>
              <a:rPr lang="hr-HR" b="1" dirty="0"/>
              <a:t> – mini obrok 30 min prije natjecanja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937321" y="1394657"/>
            <a:ext cx="20436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/>
              <a:t>3-4 h prije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						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8469" y="3972055"/>
            <a:ext cx="1363108" cy="1090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20257">
            <a:off x="9923200" y="5317026"/>
            <a:ext cx="1723403" cy="998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7321" y="2471900"/>
            <a:ext cx="1990316" cy="1128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1958" y="3341280"/>
            <a:ext cx="1512597" cy="1025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6794" y="3654624"/>
            <a:ext cx="1937078" cy="1342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5722" y="2301687"/>
            <a:ext cx="2082209" cy="1041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0767" y="4543072"/>
            <a:ext cx="1364460" cy="9079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7856" y="3360812"/>
            <a:ext cx="1499870" cy="140341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7</a:t>
            </a:fld>
            <a:endParaRPr lang="hr-HR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992" y="1211531"/>
            <a:ext cx="5904290" cy="45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7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12191999" cy="6873875"/>
            <a:chOff x="1" y="0"/>
            <a:chExt cx="12191999" cy="687387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22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17" y="39210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Za vrijeme napora (trening/meč)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34" y="890411"/>
            <a:ext cx="2355321" cy="1829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13" y="2664631"/>
            <a:ext cx="1743357" cy="2113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783" y="1184217"/>
            <a:ext cx="8849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>
                <a:latin typeface="Calibri" panose="020F0502020204030204" pitchFamily="34" charset="0"/>
              </a:rPr>
              <a:t>Ugljikohidrati imaju ergogeni učinak kod napora &gt; 1h </a:t>
            </a:r>
            <a:r>
              <a:rPr lang="hr-HR" sz="2400" dirty="0">
                <a:latin typeface="Calibri" panose="020F0502020204030204" pitchFamily="34" charset="0"/>
                <a:sym typeface="Wingdings" panose="05000000000000000000" pitchFamily="2" charset="2"/>
              </a:rPr>
              <a:t> usporeno trošenje glikogena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KONZUMIRATI </a:t>
            </a:r>
            <a:r>
              <a:rPr lang="hr-HR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energetska pića sa kompleksnIm ugljikohidratima </a:t>
            </a:r>
            <a:r>
              <a:rPr lang="hr-H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hr-HR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radije nego voda</a:t>
            </a:r>
            <a:r>
              <a:rPr lang="hr-HR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endParaRPr lang="hr-HR" sz="2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1664" y="3015911"/>
            <a:ext cx="97323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3000" b="1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sz="3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PITI ! PITI ! PITI !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hr-HR" sz="3000" b="1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1" y="3529111"/>
            <a:ext cx="1672855" cy="969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7260" y="3582912"/>
            <a:ext cx="1932358" cy="1092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7048" y="4269974"/>
            <a:ext cx="2199278" cy="12275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402" y="4747479"/>
            <a:ext cx="1534631" cy="7857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7260" y="5140344"/>
            <a:ext cx="2257803" cy="1128902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142116" y="2768379"/>
            <a:ext cx="384932" cy="313652"/>
          </a:xfrm>
          <a:prstGeom prst="rightArrow">
            <a:avLst/>
          </a:prstGeom>
          <a:solidFill>
            <a:srgbClr val="FFFFFF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3652030" y="2711589"/>
            <a:ext cx="495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Ubrzani transport energije u mišićima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6691" y="4764742"/>
            <a:ext cx="2514600" cy="18192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8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4059" y="4061279"/>
            <a:ext cx="1598758" cy="22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6665"/>
            <a:ext cx="12191999" cy="6873875"/>
            <a:chOff x="1" y="0"/>
            <a:chExt cx="12191999" cy="68738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5501" y="1017638"/>
              <a:ext cx="8776499" cy="5840361"/>
            </a:xfrm>
            <a:prstGeom prst="rect">
              <a:avLst/>
            </a:prstGeom>
          </p:spPr>
        </p:pic>
        <p:sp>
          <p:nvSpPr>
            <p:cNvPr id="11" name="AutoShape 2" descr="Slikovni rezultat za teniska loptica"/>
            <p:cNvSpPr>
              <a:spLocks noChangeAspect="1" noChangeArrowheads="1"/>
            </p:cNvSpPr>
            <p:nvPr/>
          </p:nvSpPr>
          <p:spPr bwMode="auto">
            <a:xfrm>
              <a:off x="11412998" y="6390199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hr-HR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0"/>
              <a:ext cx="4321276" cy="349303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20650" y="15875"/>
              <a:ext cx="12044516" cy="6858000"/>
            </a:xfrm>
            <a:prstGeom prst="rect">
              <a:avLst/>
            </a:prstGeom>
            <a:solidFill>
              <a:srgbClr val="FFFFFF">
                <a:alpha val="54902"/>
              </a:srgbClr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9. Kongres ZTTH, Zagreb 1. i 2. travnja NTC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A7-69F0-4729-843C-F88D71BA2A41}" type="slidenum">
              <a:rPr lang="hr-HR" smtClean="0"/>
              <a:t>9</a:t>
            </a:fld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1169268" y="961351"/>
            <a:ext cx="779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400" dirty="0"/>
              <a:t>Za optimalan oporavak prvo se treba definirati izvor umora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635" y="51844"/>
            <a:ext cx="1336159" cy="1632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1904" y="172861"/>
            <a:ext cx="5628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/>
              <a:t>NAKON TRENINGA/MEČA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49" y="719365"/>
            <a:ext cx="793523" cy="1027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56705" y="1552572"/>
            <a:ext cx="234620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METABOLIČKI UMOR </a:t>
            </a:r>
          </a:p>
          <a:p>
            <a:pPr algn="ctr"/>
            <a:r>
              <a:rPr lang="hr-HR" sz="2000" dirty="0"/>
              <a:t>(zalihe energije)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54969" y="3666010"/>
            <a:ext cx="2016192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PERIFERNI </a:t>
            </a:r>
          </a:p>
          <a:p>
            <a:pPr algn="ctr"/>
            <a:r>
              <a:rPr lang="hr-HR" sz="2000" dirty="0"/>
              <a:t>ŽIVČANI SUSTAV</a:t>
            </a:r>
          </a:p>
          <a:p>
            <a:pPr algn="ctr"/>
            <a:r>
              <a:rPr lang="hr-HR" sz="2000" dirty="0"/>
              <a:t>(mišići)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56705" y="2463437"/>
            <a:ext cx="1976906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CENTRALNI ŽIVČANI SUSTAV</a:t>
            </a:r>
          </a:p>
          <a:p>
            <a:pPr algn="ctr"/>
            <a:r>
              <a:rPr lang="hr-HR" sz="2000" dirty="0"/>
              <a:t>(mozak)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4969" y="4839805"/>
            <a:ext cx="2609814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FIZIOLOŠKI UMOR</a:t>
            </a:r>
          </a:p>
          <a:p>
            <a:pPr algn="ctr"/>
            <a:r>
              <a:rPr lang="hr-HR" sz="2000" dirty="0"/>
              <a:t>(emocionalni, socijalni, kulturološki)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3718" y="5994470"/>
            <a:ext cx="173559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/>
              <a:t>UMOR NAKON PUTOVANJA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2170" y="3502818"/>
            <a:ext cx="1587357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UMOR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54047" y="1847677"/>
            <a:ext cx="456375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Glavni ciljevi post-recovery perioda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212" y="2210732"/>
            <a:ext cx="4112663" cy="4206132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2160638" y="1851719"/>
            <a:ext cx="0" cy="45812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60638" y="1847677"/>
            <a:ext cx="334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60638" y="2895427"/>
            <a:ext cx="334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179688" y="4133677"/>
            <a:ext cx="334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79688" y="5257627"/>
            <a:ext cx="334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179688" y="6419677"/>
            <a:ext cx="334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825726" y="3742037"/>
            <a:ext cx="334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1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1800</Words>
  <Application>Microsoft Office PowerPoint</Application>
  <PresentationFormat>Široki zaslon</PresentationFormat>
  <Paragraphs>279</Paragraphs>
  <Slides>16</Slides>
  <Notes>13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Wingdings</vt:lpstr>
      <vt:lpstr>Office Theme</vt:lpstr>
      <vt:lpstr>Bitmap Image</vt:lpstr>
      <vt:lpstr>Specifičnosti prehrane tenisača prije, za vrijeme i nakon napora</vt:lpstr>
      <vt:lpstr>Kako do pobjede?</vt:lpstr>
      <vt:lpstr>Pravilna prehrana tenisača</vt:lpstr>
      <vt:lpstr>Dobro izbalansiran energetski unos:</vt:lpstr>
      <vt:lpstr>Trening – meč - napor</vt:lpstr>
      <vt:lpstr>Prije NAPORA</vt:lpstr>
      <vt:lpstr>Prije napora</vt:lpstr>
      <vt:lpstr>Za vrijeme napora (trening/meč)</vt:lpstr>
      <vt:lpstr>PowerPoint prezentacija</vt:lpstr>
      <vt:lpstr>„cijena intezivnog napora”</vt:lpstr>
      <vt:lpstr>Uobičajene pogreške</vt:lpstr>
      <vt:lpstr>PowerPoint prezentacija</vt:lpstr>
      <vt:lpstr>PowerPoint prezentacija</vt:lpstr>
      <vt:lpstr>Primjer naših aktivnosti:</vt:lpstr>
      <vt:lpstr>PowerPoint prezentacija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P H</dc:creator>
  <cp:lastModifiedBy>Korisnik</cp:lastModifiedBy>
  <cp:revision>59</cp:revision>
  <dcterms:created xsi:type="dcterms:W3CDTF">2017-03-30T15:23:23Z</dcterms:created>
  <dcterms:modified xsi:type="dcterms:W3CDTF">2019-08-13T09:11:13Z</dcterms:modified>
</cp:coreProperties>
</file>