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07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0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238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37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7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930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99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891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33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6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4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1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69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93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47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0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9962BC-F804-49A7-BD2C-59833D04031C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290CC3-8139-4BFB-9CDB-309A008E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6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6965-FE18-D147-D8D8-DF2CE4E06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Agent- </a:t>
            </a:r>
            <a:r>
              <a:rPr lang="en-GB" b="1" dirty="0" err="1"/>
              <a:t>trenerov</a:t>
            </a:r>
            <a:r>
              <a:rPr lang="en-GB" b="1" dirty="0"/>
              <a:t> </a:t>
            </a:r>
            <a:r>
              <a:rPr lang="en-GB" b="1" dirty="0" err="1"/>
              <a:t>prijatelj</a:t>
            </a:r>
            <a:r>
              <a:rPr lang="en-GB" b="1" dirty="0"/>
              <a:t> </a:t>
            </a:r>
            <a:r>
              <a:rPr lang="en-GB" b="1" dirty="0" err="1"/>
              <a:t>ili</a:t>
            </a:r>
            <a:r>
              <a:rPr lang="en-GB" b="1" dirty="0"/>
              <a:t> </a:t>
            </a:r>
            <a:r>
              <a:rPr lang="en-GB" b="1" dirty="0" err="1"/>
              <a:t>neprijatelj</a:t>
            </a:r>
            <a:r>
              <a:rPr lang="en-GB" b="1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B880F-25FC-6D90-31D8-4684CD96C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8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4F9C-F1AE-93F6-D379-D77D6285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err="1"/>
              <a:t>Primjeri</a:t>
            </a:r>
            <a:r>
              <a:rPr lang="en-GB" sz="4000" b="1" dirty="0"/>
              <a:t> </a:t>
            </a:r>
            <a:r>
              <a:rPr lang="en-GB" sz="4000" b="1" dirty="0" err="1"/>
              <a:t>dinamike</a:t>
            </a:r>
            <a:r>
              <a:rPr lang="en-GB" sz="4000" b="1" dirty="0"/>
              <a:t> </a:t>
            </a:r>
            <a:r>
              <a:rPr lang="en-GB" sz="4000" b="1" dirty="0" err="1"/>
              <a:t>odnosa</a:t>
            </a:r>
            <a:r>
              <a:rPr lang="en-GB" sz="4000" b="1" dirty="0"/>
              <a:t> </a:t>
            </a:r>
            <a:r>
              <a:rPr lang="en-GB" sz="4000" b="1" dirty="0" err="1"/>
              <a:t>između</a:t>
            </a:r>
            <a:r>
              <a:rPr lang="en-GB" sz="4000" b="1" dirty="0"/>
              <a:t> </a:t>
            </a:r>
            <a:r>
              <a:rPr lang="en-GB" sz="4000" b="1" dirty="0" err="1"/>
              <a:t>agenta</a:t>
            </a:r>
            <a:r>
              <a:rPr lang="en-GB" sz="4000" b="1" dirty="0"/>
              <a:t> </a:t>
            </a:r>
            <a:r>
              <a:rPr lang="en-GB" sz="4000" b="1" dirty="0" err="1"/>
              <a:t>i</a:t>
            </a:r>
            <a:r>
              <a:rPr lang="en-GB" sz="4000" b="1" dirty="0"/>
              <a:t> </a:t>
            </a:r>
            <a:r>
              <a:rPr lang="en-GB" sz="4000" b="1" dirty="0" err="1"/>
              <a:t>trenera</a:t>
            </a:r>
            <a:r>
              <a:rPr lang="en-GB" sz="4000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C8B4C-BD60-B19A-368E-592A7ACFD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Aptos Display" panose="020B0004020202020204" pitchFamily="34" charset="0"/>
              </a:rPr>
              <a:t>Mladi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igrač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nema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financijske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uvjete</a:t>
            </a:r>
            <a:r>
              <a:rPr lang="en-GB" dirty="0">
                <a:latin typeface="Aptos Display" panose="020B0004020202020204" pitchFamily="34" charset="0"/>
              </a:rPr>
              <a:t> za </a:t>
            </a:r>
            <a:r>
              <a:rPr lang="en-GB" dirty="0" err="1">
                <a:latin typeface="Aptos Display" panose="020B0004020202020204" pitchFamily="34" charset="0"/>
              </a:rPr>
              <a:t>nastavak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suradnje</a:t>
            </a:r>
            <a:r>
              <a:rPr lang="en-GB" dirty="0">
                <a:latin typeface="Aptos Display" panose="020B0004020202020204" pitchFamily="34" charset="0"/>
              </a:rPr>
              <a:t> s </a:t>
            </a:r>
            <a:r>
              <a:rPr lang="en-GB" dirty="0" err="1">
                <a:latin typeface="Aptos Display" panose="020B0004020202020204" pitchFamily="34" charset="0"/>
              </a:rPr>
              <a:t>trenerom</a:t>
            </a:r>
            <a:endParaRPr lang="en-GB" dirty="0">
              <a:latin typeface="Aptos Display" panose="020B0004020202020204" pitchFamily="34" charset="0"/>
            </a:endParaRPr>
          </a:p>
          <a:p>
            <a:r>
              <a:rPr lang="en-GB" dirty="0" err="1">
                <a:latin typeface="Aptos Display" panose="020B0004020202020204" pitchFamily="34" charset="0"/>
              </a:rPr>
              <a:t>Trenerova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potraga</a:t>
            </a:r>
            <a:r>
              <a:rPr lang="en-GB" dirty="0">
                <a:latin typeface="Aptos Display" panose="020B0004020202020204" pitchFamily="34" charset="0"/>
              </a:rPr>
              <a:t> za </a:t>
            </a:r>
            <a:r>
              <a:rPr lang="en-GB" dirty="0" err="1">
                <a:latin typeface="Aptos Display" panose="020B0004020202020204" pitchFamily="34" charset="0"/>
              </a:rPr>
              <a:t>sljedećim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poslom</a:t>
            </a:r>
            <a:endParaRPr lang="en-GB" dirty="0">
              <a:latin typeface="Aptos Display" panose="020B0004020202020204" pitchFamily="34" charset="0"/>
            </a:endParaRPr>
          </a:p>
          <a:p>
            <a:r>
              <a:rPr lang="en-GB" dirty="0" err="1">
                <a:latin typeface="Aptos Display" panose="020B0004020202020204" pitchFamily="34" charset="0"/>
              </a:rPr>
              <a:t>Otkaz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treneru</a:t>
            </a:r>
            <a:r>
              <a:rPr lang="en-GB" dirty="0">
                <a:latin typeface="Aptos Display" panose="020B0004020202020204" pitchFamily="34" charset="0"/>
              </a:rPr>
              <a:t>- </a:t>
            </a:r>
            <a:r>
              <a:rPr lang="en-GB" dirty="0" err="1">
                <a:latin typeface="Aptos Display" panose="020B0004020202020204" pitchFamily="34" charset="0"/>
              </a:rPr>
              <a:t>prvi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potez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nakon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potpisa</a:t>
            </a:r>
            <a:endParaRPr lang="en-GB" dirty="0">
              <a:latin typeface="Aptos Display" panose="020B0004020202020204" pitchFamily="34" charset="0"/>
            </a:endParaRPr>
          </a:p>
          <a:p>
            <a:r>
              <a:rPr lang="en-GB" dirty="0" err="1">
                <a:latin typeface="Aptos Display" panose="020B0004020202020204" pitchFamily="34" charset="0"/>
              </a:rPr>
              <a:t>Promjena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reketa</a:t>
            </a:r>
            <a:r>
              <a:rPr lang="en-GB" dirty="0">
                <a:latin typeface="Aptos Display" panose="020B0004020202020204" pitchFamily="34" charset="0"/>
              </a:rPr>
              <a:t>/robe u </a:t>
            </a:r>
            <a:r>
              <a:rPr lang="en-GB" dirty="0" err="1">
                <a:latin typeface="Aptos Display" panose="020B0004020202020204" pitchFamily="34" charset="0"/>
              </a:rPr>
              <a:t>svrhu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veće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financijske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dobiti</a:t>
            </a:r>
            <a:endParaRPr lang="en-GB" dirty="0">
              <a:latin typeface="Aptos Display" panose="020B0004020202020204" pitchFamily="34" charset="0"/>
            </a:endParaRPr>
          </a:p>
          <a:p>
            <a:r>
              <a:rPr lang="en-GB" dirty="0" err="1">
                <a:latin typeface="Aptos Display" panose="020B0004020202020204" pitchFamily="34" charset="0"/>
              </a:rPr>
              <a:t>Utrka</a:t>
            </a:r>
            <a:r>
              <a:rPr lang="en-GB" dirty="0">
                <a:latin typeface="Aptos Display" panose="020B0004020202020204" pitchFamily="34" charset="0"/>
              </a:rPr>
              <a:t> za </a:t>
            </a:r>
            <a:r>
              <a:rPr lang="en-GB" dirty="0" err="1">
                <a:latin typeface="Aptos Display" panose="020B0004020202020204" pitchFamily="34" charset="0"/>
              </a:rPr>
              <a:t>novcem</a:t>
            </a:r>
            <a:endParaRPr lang="en-GB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89418-DCF3-C014-CC21-4DEBD5FE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Agent je </a:t>
            </a:r>
            <a:r>
              <a:rPr lang="en-GB" b="1" dirty="0" err="1"/>
              <a:t>tu</a:t>
            </a:r>
            <a:r>
              <a:rPr lang="en-GB" b="1" dirty="0"/>
              <a:t> da </a:t>
            </a:r>
            <a:r>
              <a:rPr lang="en-GB" b="1" dirty="0" err="1"/>
              <a:t>ugodi</a:t>
            </a:r>
            <a:r>
              <a:rPr lang="en-GB" b="1" dirty="0"/>
              <a:t> </a:t>
            </a:r>
            <a:r>
              <a:rPr lang="en-GB" b="1" dirty="0" err="1"/>
              <a:t>igraču</a:t>
            </a:r>
            <a:r>
              <a:rPr lang="en-GB" b="1" dirty="0"/>
              <a:t>, vi </a:t>
            </a:r>
            <a:r>
              <a:rPr lang="en-GB" b="1" dirty="0" err="1"/>
              <a:t>niste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6DD66-80CE-3441-A726-2C1DB9247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ptos Display" panose="020B0004020202020204" pitchFamily="34" charset="0"/>
              </a:rPr>
              <a:t>Agent je </a:t>
            </a:r>
            <a:r>
              <a:rPr lang="en-GB" sz="2400" dirty="0" err="1">
                <a:latin typeface="Aptos Display" panose="020B0004020202020204" pitchFamily="34" charset="0"/>
              </a:rPr>
              <a:t>puno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češće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prijatelj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nego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onaj</a:t>
            </a:r>
            <a:r>
              <a:rPr lang="en-GB" sz="2400" dirty="0">
                <a:latin typeface="Aptos Display" panose="020B0004020202020204" pitchFamily="34" charset="0"/>
              </a:rPr>
              <a:t> koji </a:t>
            </a:r>
            <a:r>
              <a:rPr lang="en-GB" sz="2400" dirty="0" err="1">
                <a:latin typeface="Aptos Display" panose="020B0004020202020204" pitchFamily="34" charset="0"/>
              </a:rPr>
              <a:t>će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reći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igraču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nešto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što</a:t>
            </a:r>
            <a:r>
              <a:rPr lang="en-GB" sz="2400" dirty="0">
                <a:latin typeface="Aptos Display" panose="020B0004020202020204" pitchFamily="34" charset="0"/>
              </a:rPr>
              <a:t> on ne </a:t>
            </a:r>
            <a:r>
              <a:rPr lang="en-GB" sz="2400" dirty="0" err="1">
                <a:latin typeface="Aptos Display" panose="020B0004020202020204" pitchFamily="34" charset="0"/>
              </a:rPr>
              <a:t>želi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čuti</a:t>
            </a:r>
            <a:endParaRPr lang="en-GB" sz="2400" dirty="0">
              <a:latin typeface="Aptos Display" panose="020B0004020202020204" pitchFamily="34" charset="0"/>
            </a:endParaRPr>
          </a:p>
          <a:p>
            <a:r>
              <a:rPr lang="en-GB" sz="2400" dirty="0" err="1">
                <a:latin typeface="Aptos Display" panose="020B0004020202020204" pitchFamily="34" charset="0"/>
              </a:rPr>
              <a:t>Dobar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i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iskren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trener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puno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češće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govori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stvari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koje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igrač</a:t>
            </a:r>
            <a:r>
              <a:rPr lang="en-GB" sz="2400" dirty="0">
                <a:latin typeface="Aptos Display" panose="020B0004020202020204" pitchFamily="34" charset="0"/>
              </a:rPr>
              <a:t> ne </a:t>
            </a:r>
            <a:r>
              <a:rPr lang="en-GB" sz="2400" dirty="0" err="1">
                <a:latin typeface="Aptos Display" panose="020B0004020202020204" pitchFamily="34" charset="0"/>
              </a:rPr>
              <a:t>želi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čuti</a:t>
            </a:r>
            <a:endParaRPr lang="en-GB" sz="2400" dirty="0">
              <a:latin typeface="Aptos Display" panose="020B0004020202020204" pitchFamily="34" charset="0"/>
            </a:endParaRPr>
          </a:p>
          <a:p>
            <a:r>
              <a:rPr lang="en-GB" sz="2400" dirty="0" err="1">
                <a:latin typeface="Aptos Display" panose="020B0004020202020204" pitchFamily="34" charset="0"/>
              </a:rPr>
              <a:t>Dobar</a:t>
            </a:r>
            <a:r>
              <a:rPr lang="en-GB" sz="2400" dirty="0">
                <a:latin typeface="Aptos Display" panose="020B0004020202020204" pitchFamily="34" charset="0"/>
              </a:rPr>
              <a:t> agent </a:t>
            </a:r>
            <a:r>
              <a:rPr lang="en-GB" sz="2400" dirty="0" err="1">
                <a:latin typeface="Aptos Display" panose="020B0004020202020204" pitchFamily="34" charset="0"/>
              </a:rPr>
              <a:t>daje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podršku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treneru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kad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igrača</a:t>
            </a:r>
            <a:r>
              <a:rPr lang="en-GB" sz="2400" dirty="0">
                <a:latin typeface="Aptos Display" panose="020B0004020202020204" pitchFamily="34" charset="0"/>
              </a:rPr>
              <a:t> </a:t>
            </a:r>
            <a:r>
              <a:rPr lang="en-GB" sz="2400" dirty="0" err="1">
                <a:latin typeface="Aptos Display" panose="020B0004020202020204" pitchFamily="34" charset="0"/>
              </a:rPr>
              <a:t>baca</a:t>
            </a:r>
            <a:r>
              <a:rPr lang="en-GB" sz="2400" dirty="0">
                <a:latin typeface="Aptos Display" panose="020B0004020202020204" pitchFamily="34" charset="0"/>
              </a:rPr>
              <a:t> van </a:t>
            </a:r>
            <a:r>
              <a:rPr lang="en-GB" sz="2400" dirty="0" err="1">
                <a:latin typeface="Aptos Display" panose="020B0004020202020204" pitchFamily="34" charset="0"/>
              </a:rPr>
              <a:t>komforne</a:t>
            </a:r>
            <a:r>
              <a:rPr lang="en-GB" sz="2400" dirty="0">
                <a:latin typeface="Aptos Display" panose="020B0004020202020204" pitchFamily="34" charset="0"/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42200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E7412-6405-4864-0CBB-1DAC996D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Izvori</a:t>
            </a:r>
            <a:r>
              <a:rPr lang="en-GB" b="1" dirty="0"/>
              <a:t> </a:t>
            </a:r>
            <a:r>
              <a:rPr lang="en-GB" b="1" dirty="0" err="1"/>
              <a:t>prihoda</a:t>
            </a:r>
            <a:r>
              <a:rPr lang="en-GB" b="1" dirty="0"/>
              <a:t> za </a:t>
            </a:r>
            <a:r>
              <a:rPr lang="en-GB" b="1" dirty="0" err="1"/>
              <a:t>agente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E4831-EF7C-4C18-B3D5-15DD8361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Aptos Display" panose="020B0004020202020204" pitchFamily="34" charset="0"/>
              </a:rPr>
              <a:t>Komercijalna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prava</a:t>
            </a:r>
            <a:r>
              <a:rPr lang="en-GB" dirty="0">
                <a:latin typeface="Aptos Display" panose="020B0004020202020204" pitchFamily="34" charset="0"/>
              </a:rPr>
              <a:t> (</a:t>
            </a:r>
            <a:r>
              <a:rPr lang="en-GB" dirty="0" err="1">
                <a:latin typeface="Aptos Display" panose="020B0004020202020204" pitchFamily="34" charset="0"/>
              </a:rPr>
              <a:t>reket</a:t>
            </a:r>
            <a:r>
              <a:rPr lang="en-GB" dirty="0">
                <a:latin typeface="Aptos Display" panose="020B0004020202020204" pitchFamily="34" charset="0"/>
              </a:rPr>
              <a:t>, </a:t>
            </a:r>
            <a:r>
              <a:rPr lang="en-GB" dirty="0" err="1">
                <a:latin typeface="Aptos Display" panose="020B0004020202020204" pitchFamily="34" charset="0"/>
              </a:rPr>
              <a:t>roba</a:t>
            </a:r>
            <a:r>
              <a:rPr lang="en-GB" dirty="0">
                <a:latin typeface="Aptos Display" panose="020B0004020202020204" pitchFamily="34" charset="0"/>
              </a:rPr>
              <a:t>, </a:t>
            </a:r>
            <a:r>
              <a:rPr lang="en-GB" dirty="0" err="1">
                <a:latin typeface="Aptos Display" panose="020B0004020202020204" pitchFamily="34" charset="0"/>
              </a:rPr>
              <a:t>razne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marketinške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kategorije</a:t>
            </a:r>
            <a:r>
              <a:rPr lang="en-GB" dirty="0">
                <a:latin typeface="Aptos Display" panose="020B0004020202020204" pitchFamily="34" charset="0"/>
              </a:rPr>
              <a:t>)</a:t>
            </a:r>
          </a:p>
          <a:p>
            <a:r>
              <a:rPr lang="en-GB" dirty="0">
                <a:latin typeface="Aptos Display" panose="020B0004020202020204" pitchFamily="34" charset="0"/>
              </a:rPr>
              <a:t>Appearance fees (</a:t>
            </a:r>
            <a:r>
              <a:rPr lang="en-GB" dirty="0" err="1">
                <a:latin typeface="Aptos Display" panose="020B0004020202020204" pitchFamily="34" charset="0"/>
              </a:rPr>
              <a:t>garancije</a:t>
            </a:r>
            <a:r>
              <a:rPr lang="en-GB" dirty="0">
                <a:latin typeface="Aptos Display" panose="020B0004020202020204" pitchFamily="34" charset="0"/>
              </a:rPr>
              <a:t>, </a:t>
            </a:r>
            <a:r>
              <a:rPr lang="en-GB" dirty="0" err="1">
                <a:latin typeface="Aptos Display" panose="020B0004020202020204" pitchFamily="34" charset="0"/>
              </a:rPr>
              <a:t>egzibicije</a:t>
            </a:r>
            <a:r>
              <a:rPr lang="en-GB" dirty="0">
                <a:latin typeface="Aptos Display" panose="020B0004020202020204" pitchFamily="34" charset="0"/>
              </a:rPr>
              <a:t>, </a:t>
            </a:r>
            <a:r>
              <a:rPr lang="en-GB" dirty="0" err="1">
                <a:latin typeface="Aptos Display" panose="020B0004020202020204" pitchFamily="34" charset="0"/>
              </a:rPr>
              <a:t>lige</a:t>
            </a:r>
            <a:r>
              <a:rPr lang="en-GB" dirty="0">
                <a:latin typeface="Aptos Display" panose="020B0004020202020204" pitchFamily="34" charset="0"/>
              </a:rPr>
              <a:t>, </a:t>
            </a:r>
            <a:r>
              <a:rPr lang="en-GB" dirty="0" err="1">
                <a:latin typeface="Aptos Display" panose="020B0004020202020204" pitchFamily="34" charset="0"/>
              </a:rPr>
              <a:t>eventi</a:t>
            </a:r>
            <a:r>
              <a:rPr lang="en-GB" dirty="0">
                <a:latin typeface="Aptos Display" panose="020B0004020202020204" pitchFamily="34" charset="0"/>
              </a:rPr>
              <a:t>)</a:t>
            </a:r>
          </a:p>
          <a:p>
            <a:r>
              <a:rPr lang="en-GB" dirty="0">
                <a:latin typeface="Aptos Display" panose="020B0004020202020204" pitchFamily="34" charset="0"/>
              </a:rPr>
              <a:t>Prize money</a:t>
            </a:r>
          </a:p>
          <a:p>
            <a:r>
              <a:rPr lang="en-GB" dirty="0" err="1">
                <a:latin typeface="Aptos Display" panose="020B0004020202020204" pitchFamily="34" charset="0"/>
              </a:rPr>
              <a:t>Omjer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marketinga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i</a:t>
            </a:r>
            <a:r>
              <a:rPr lang="en-GB" dirty="0">
                <a:latin typeface="Aptos Display" panose="020B0004020202020204" pitchFamily="34" charset="0"/>
              </a:rPr>
              <a:t> prize </a:t>
            </a:r>
            <a:r>
              <a:rPr lang="en-GB" dirty="0" err="1">
                <a:latin typeface="Aptos Display" panose="020B0004020202020204" pitchFamily="34" charset="0"/>
              </a:rPr>
              <a:t>moneya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kroz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godine</a:t>
            </a:r>
            <a:endParaRPr lang="en-GB" dirty="0">
              <a:latin typeface="Aptos Display" panose="020B0004020202020204" pitchFamily="34" charset="0"/>
            </a:endParaRPr>
          </a:p>
          <a:p>
            <a:r>
              <a:rPr lang="en-GB" dirty="0" err="1">
                <a:latin typeface="Aptos Display" panose="020B0004020202020204" pitchFamily="34" charset="0"/>
              </a:rPr>
              <a:t>Distribucija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marketinške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vrijednosti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među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igračima</a:t>
            </a:r>
            <a:endParaRPr lang="en-GB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8A28-B5DE-E484-EC34-99D8B2C6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Rad s </a:t>
            </a:r>
            <a:r>
              <a:rPr lang="en-GB" b="1" dirty="0" err="1"/>
              <a:t>Hrvatima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93-FAB1-8B79-5B94-D49433B31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ptos Display" panose="020B0004020202020204" pitchFamily="34" charset="0"/>
              </a:rPr>
              <a:t>Velika </a:t>
            </a:r>
            <a:r>
              <a:rPr lang="en-GB" dirty="0" err="1">
                <a:latin typeface="Aptos Display" panose="020B0004020202020204" pitchFamily="34" charset="0"/>
              </a:rPr>
              <a:t>prisutnost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roditelja</a:t>
            </a:r>
            <a:endParaRPr lang="en-GB" dirty="0">
              <a:latin typeface="Aptos Display" panose="020B0004020202020204" pitchFamily="34" charset="0"/>
            </a:endParaRPr>
          </a:p>
          <a:p>
            <a:r>
              <a:rPr lang="en-GB" dirty="0">
                <a:latin typeface="Aptos Display" panose="020B0004020202020204" pitchFamily="34" charset="0"/>
              </a:rPr>
              <a:t>Prize money deals (</a:t>
            </a:r>
            <a:r>
              <a:rPr lang="en-GB" dirty="0" err="1">
                <a:latin typeface="Aptos Display" panose="020B0004020202020204" pitchFamily="34" charset="0"/>
              </a:rPr>
              <a:t>vezivanje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coachinga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uz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financiranje</a:t>
            </a:r>
            <a:r>
              <a:rPr lang="en-GB" dirty="0">
                <a:latin typeface="Aptos Display" panose="020B0004020202020204" pitchFamily="34" charset="0"/>
              </a:rPr>
              <a:t>)</a:t>
            </a:r>
          </a:p>
          <a:p>
            <a:r>
              <a:rPr lang="en-GB" dirty="0">
                <a:latin typeface="Aptos Display" panose="020B0004020202020204" pitchFamily="34" charset="0"/>
              </a:rPr>
              <a:t>Mala </a:t>
            </a:r>
            <a:r>
              <a:rPr lang="en-GB" dirty="0" err="1">
                <a:latin typeface="Aptos Display" panose="020B0004020202020204" pitchFamily="34" charset="0"/>
              </a:rPr>
              <a:t>globalna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marketinška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vrijednost</a:t>
            </a:r>
            <a:r>
              <a:rPr lang="en-GB" dirty="0">
                <a:latin typeface="Aptos Display" panose="020B0004020202020204" pitchFamily="34" charset="0"/>
              </a:rPr>
              <a:t> </a:t>
            </a:r>
          </a:p>
          <a:p>
            <a:r>
              <a:rPr lang="en-GB" dirty="0" err="1">
                <a:latin typeface="Aptos Display" panose="020B0004020202020204" pitchFamily="34" charset="0"/>
              </a:rPr>
              <a:t>Siromašno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tržište</a:t>
            </a:r>
            <a:r>
              <a:rPr lang="en-GB" dirty="0">
                <a:latin typeface="Aptos Display" panose="020B0004020202020204" pitchFamily="34" charset="0"/>
              </a:rPr>
              <a:t> s </a:t>
            </a:r>
            <a:r>
              <a:rPr lang="en-GB" dirty="0" err="1">
                <a:latin typeface="Aptos Display" panose="020B0004020202020204" pitchFamily="34" charset="0"/>
              </a:rPr>
              <a:t>limitiranim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marketinškim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budžetima</a:t>
            </a:r>
            <a:endParaRPr lang="en-GB" dirty="0">
              <a:latin typeface="Aptos Display" panose="020B0004020202020204" pitchFamily="34" charset="0"/>
            </a:endParaRPr>
          </a:p>
          <a:p>
            <a:r>
              <a:rPr lang="en-GB" dirty="0" err="1">
                <a:latin typeface="Aptos Display" panose="020B0004020202020204" pitchFamily="34" charset="0"/>
              </a:rPr>
              <a:t>Utjecaj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medija</a:t>
            </a:r>
            <a:r>
              <a:rPr lang="en-GB" dirty="0">
                <a:latin typeface="Aptos Display" panose="020B0004020202020204" pitchFamily="34" charset="0"/>
              </a:rPr>
              <a:t> u </a:t>
            </a:r>
            <a:r>
              <a:rPr lang="en-GB" dirty="0" err="1">
                <a:latin typeface="Aptos Display" panose="020B0004020202020204" pitchFamily="34" charset="0"/>
              </a:rPr>
              <a:t>odnosu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na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druge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zemlje</a:t>
            </a:r>
            <a:r>
              <a:rPr lang="en-GB" dirty="0">
                <a:latin typeface="Aptos Display" panose="020B0004020202020204" pitchFamily="34" charset="0"/>
              </a:rPr>
              <a:t> (</a:t>
            </a:r>
            <a:r>
              <a:rPr lang="en-GB" dirty="0" err="1">
                <a:latin typeface="Aptos Display" panose="020B0004020202020204" pitchFamily="34" charset="0"/>
              </a:rPr>
              <a:t>pritisak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i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podizanje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marketinške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vrijednosti</a:t>
            </a:r>
            <a:r>
              <a:rPr lang="en-GB" dirty="0">
                <a:latin typeface="Aptos Display" panose="020B00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56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4B80-50FA-EC06-333B-04FC7F7E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Postoje</a:t>
            </a:r>
            <a:r>
              <a:rPr lang="en-GB" b="1" dirty="0"/>
              <a:t> </a:t>
            </a:r>
            <a:r>
              <a:rPr lang="en-GB" b="1" dirty="0" err="1"/>
              <a:t>agenti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agenti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6DD8E-BFC1-F2E6-18D0-F989F9F78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Aptos Display" panose="020B0004020202020204" pitchFamily="34" charset="0"/>
              </a:rPr>
              <a:t>Dinamika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odnosa</a:t>
            </a:r>
            <a:r>
              <a:rPr lang="en-GB" dirty="0">
                <a:latin typeface="Aptos Display" panose="020B0004020202020204" pitchFamily="34" charset="0"/>
              </a:rPr>
              <a:t> u </a:t>
            </a:r>
            <a:r>
              <a:rPr lang="en-GB" dirty="0" err="1">
                <a:latin typeface="Aptos Display" panose="020B0004020202020204" pitchFamily="34" charset="0"/>
              </a:rPr>
              <a:t>timu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igrača</a:t>
            </a:r>
            <a:r>
              <a:rPr lang="en-GB" dirty="0">
                <a:latin typeface="Aptos Display" panose="020B0004020202020204" pitchFamily="34" charset="0"/>
              </a:rPr>
              <a:t> / </a:t>
            </a:r>
            <a:r>
              <a:rPr lang="en-GB" dirty="0" err="1">
                <a:latin typeface="Aptos Display" panose="020B0004020202020204" pitchFamily="34" charset="0"/>
              </a:rPr>
              <a:t>utjecaj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agenta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na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igrača</a:t>
            </a:r>
            <a:endParaRPr lang="en-GB" dirty="0">
              <a:latin typeface="Aptos Display" panose="020B0004020202020204" pitchFamily="34" charset="0"/>
            </a:endParaRPr>
          </a:p>
          <a:p>
            <a:r>
              <a:rPr lang="en-GB" dirty="0" err="1">
                <a:latin typeface="Aptos Display" panose="020B0004020202020204" pitchFamily="34" charset="0"/>
              </a:rPr>
              <a:t>Tenis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treba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agente</a:t>
            </a:r>
            <a:endParaRPr lang="en-GB" dirty="0">
              <a:latin typeface="Aptos Display" panose="020B0004020202020204" pitchFamily="34" charset="0"/>
            </a:endParaRPr>
          </a:p>
          <a:p>
            <a:r>
              <a:rPr lang="en-GB" dirty="0" err="1">
                <a:latin typeface="Aptos Display" panose="020B0004020202020204" pitchFamily="34" charset="0"/>
              </a:rPr>
              <a:t>Trenere</a:t>
            </a:r>
            <a:r>
              <a:rPr lang="en-GB" dirty="0">
                <a:latin typeface="Aptos Display" panose="020B0004020202020204" pitchFamily="34" charset="0"/>
              </a:rPr>
              <a:t> se </a:t>
            </a:r>
            <a:r>
              <a:rPr lang="en-GB" dirty="0" err="1">
                <a:latin typeface="Aptos Display" panose="020B0004020202020204" pitchFamily="34" charset="0"/>
              </a:rPr>
              <a:t>nerijetko</a:t>
            </a:r>
            <a:r>
              <a:rPr lang="en-GB" dirty="0">
                <a:latin typeface="Aptos Display" panose="020B0004020202020204" pitchFamily="34" charset="0"/>
              </a:rPr>
              <a:t> pita za </a:t>
            </a:r>
            <a:r>
              <a:rPr lang="en-GB" dirty="0" err="1">
                <a:latin typeface="Aptos Display" panose="020B0004020202020204" pitchFamily="34" charset="0"/>
              </a:rPr>
              <a:t>mišljenje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prilikom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odabira</a:t>
            </a:r>
            <a:r>
              <a:rPr lang="en-GB" dirty="0">
                <a:latin typeface="Aptos Display" panose="020B0004020202020204" pitchFamily="34" charset="0"/>
              </a:rPr>
              <a:t> </a:t>
            </a:r>
            <a:r>
              <a:rPr lang="en-GB" dirty="0" err="1">
                <a:latin typeface="Aptos Display" panose="020B0004020202020204" pitchFamily="34" charset="0"/>
              </a:rPr>
              <a:t>agenta</a:t>
            </a:r>
            <a:endParaRPr lang="en-GB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202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Agent- trenerov prijatelj ili neprijatelj?</vt:lpstr>
      <vt:lpstr>Primjeri dinamike odnosa između agenta i trenera:</vt:lpstr>
      <vt:lpstr>Agent je tu da ugodi igraču, vi niste</vt:lpstr>
      <vt:lpstr>Izvori prihoda za agente</vt:lpstr>
      <vt:lpstr>Rad s Hrvatima</vt:lpstr>
      <vt:lpstr>Postoje agenti i agenti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Agent- trenerov prijatelj ili neprijatelj?</dc:title>
  <dc:creator>Dino Marcan</dc:creator>
  <cp:lastModifiedBy>Dino Marcan</cp:lastModifiedBy>
  <cp:revision>2</cp:revision>
  <dcterms:created xsi:type="dcterms:W3CDTF">2023-08-17T19:30:06Z</dcterms:created>
  <dcterms:modified xsi:type="dcterms:W3CDTF">2023-10-21T08:12:55Z</dcterms:modified>
</cp:coreProperties>
</file>