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70B40E-43BB-4E5F-84A0-E3088D932BAB}" type="datetimeFigureOut">
              <a:rPr lang="sr-Latn-CS" smtClean="0"/>
              <a:t>13.8.2019.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3DDE12-295B-401A-B905-9245489033F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DAVIS CUP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Kako smo ušli u finale 2016</a:t>
            </a:r>
          </a:p>
        </p:txBody>
      </p:sp>
      <p:pic>
        <p:nvPicPr>
          <p:cNvPr id="1026" name="Picture 2" descr="C:\Users\User\Pictures\Davis cup amerika\historyboys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1819275" cy="1316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Četvrtfinale-Sad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Pobjeda 3-2, za povijest i ulazak u polufinale Davis cupa</a:t>
            </a:r>
          </a:p>
        </p:txBody>
      </p:sp>
      <p:pic>
        <p:nvPicPr>
          <p:cNvPr id="4" name="Picture 3" descr="234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428868"/>
            <a:ext cx="6336000" cy="4226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Polufinale-Francuska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Igra se u Zadru, prednost domaćeg terena</a:t>
            </a:r>
          </a:p>
          <a:p>
            <a:r>
              <a:rPr lang="hr-HR" dirty="0"/>
              <a:t>Tsonga ne dolazi, Monfils je stigao, ali odustaje, navodno zbog ozljede</a:t>
            </a:r>
          </a:p>
          <a:p>
            <a:r>
              <a:rPr lang="hr-HR" dirty="0"/>
              <a:t>Gasquet i Pouille igraju za Francuze</a:t>
            </a:r>
          </a:p>
        </p:txBody>
      </p:sp>
      <p:pic>
        <p:nvPicPr>
          <p:cNvPr id="4" name="Picture 3" descr="IMG_20160915_12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286124"/>
            <a:ext cx="5976000" cy="336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Polufinale- Francuska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Prvi dan Borna gubi od Gasqueta, ima problema s koljenom...Čilić igra odlično, pobjedjuje Lucasa Poulliea</a:t>
            </a:r>
          </a:p>
          <a:p>
            <a:r>
              <a:rPr lang="hr-HR" dirty="0"/>
              <a:t>Dodig i Čilić dobivaju Mahuta i Herberta, broj 1 u parovima</a:t>
            </a:r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IMG_20160917_154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429000"/>
            <a:ext cx="5786478" cy="3254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Polufinale- Francuska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 2-1 za nas, Čilić dobija Gasqueta</a:t>
            </a:r>
          </a:p>
          <a:p>
            <a:r>
              <a:rPr lang="hr-HR" dirty="0"/>
              <a:t>U finalu smo!!!</a:t>
            </a:r>
          </a:p>
        </p:txBody>
      </p:sp>
      <p:pic>
        <p:nvPicPr>
          <p:cNvPr id="4" name="Picture 3" descr="IMG_20160914_18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7128000" cy="4009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 Davis cupa 2016</a:t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 descr="IMG_4230 cop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Finale-Argentina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Igramo u Zagrebu, u Areni</a:t>
            </a:r>
          </a:p>
          <a:p>
            <a:r>
              <a:rPr lang="hr-HR" dirty="0"/>
              <a:t>Pozvan je i Karlović</a:t>
            </a:r>
          </a:p>
          <a:p>
            <a:r>
              <a:rPr lang="hr-HR" dirty="0"/>
              <a:t>Borna je nedovoljno oporavljen</a:t>
            </a:r>
          </a:p>
          <a:p>
            <a:r>
              <a:rPr lang="hr-HR" dirty="0"/>
              <a:t>Čilić je i dalje u odličnoj formi</a:t>
            </a:r>
          </a:p>
        </p:txBody>
      </p:sp>
      <p:pic>
        <p:nvPicPr>
          <p:cNvPr id="4" name="Picture 3" descr="245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429000"/>
            <a:ext cx="5400000" cy="328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Finale-Argentina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Podloga je prespora, vidjelo se to već prvi dan</a:t>
            </a:r>
          </a:p>
          <a:p>
            <a:r>
              <a:rPr lang="hr-HR" dirty="0"/>
              <a:t>Čilić dobija Delbonisa, Karlović gubi od Del Potra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2459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571744"/>
            <a:ext cx="6156000" cy="4078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Finale- 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Parove dobivamo</a:t>
            </a:r>
          </a:p>
          <a:p>
            <a:r>
              <a:rPr lang="hr-HR" dirty="0"/>
              <a:t>Sve nam ide u prilog, na korak smo do osvajanja nakon drugog dana</a:t>
            </a:r>
          </a:p>
        </p:txBody>
      </p:sp>
      <p:pic>
        <p:nvPicPr>
          <p:cNvPr id="4" name="Picture 3" descr="7fc4002974bde8c78961443675f44f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14686"/>
            <a:ext cx="5040000" cy="3357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Finale-Argentina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Čilić vodi 2-0 u setovima, fali mu 6 poena do pobjede</a:t>
            </a:r>
          </a:p>
          <a:p>
            <a:r>
              <a:rPr lang="hr-HR" dirty="0"/>
              <a:t>Igrao je odlično, držao sve pod kontrolom, no u odlučujućim trenucima nije bio odlučan i završio meč</a:t>
            </a:r>
          </a:p>
          <a:p>
            <a:r>
              <a:rPr lang="hr-HR" dirty="0"/>
              <a:t>Usporio je forhend dijagonalu</a:t>
            </a:r>
          </a:p>
          <a:p>
            <a:r>
              <a:rPr lang="hr-HR" dirty="0"/>
              <a:t>Nije išao na mrežu kad je stisnuo Del Potra na bekend strani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IMG_6734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500570"/>
            <a:ext cx="3168000" cy="211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Finale- 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 2-2 Karlović gubi od Delbonisa</a:t>
            </a:r>
          </a:p>
          <a:p>
            <a:r>
              <a:rPr lang="hr-HR" dirty="0"/>
              <a:t>Delbonis reternira i igra odlično, a Karlović nikako da udje u ritam</a:t>
            </a:r>
          </a:p>
          <a:p>
            <a:r>
              <a:rPr lang="hr-HR" dirty="0"/>
              <a:t>Delbonis je bio spreman, jer je znao da mora igrati, ako žele pobijediti, a Karlović je čekao u svlačionici nadajući se da će Čilić dobiti meč</a:t>
            </a:r>
          </a:p>
          <a:p>
            <a:r>
              <a:rPr lang="hr-HR" dirty="0"/>
              <a:t>Izgubili smo finale od Argentine</a:t>
            </a:r>
          </a:p>
        </p:txBody>
      </p:sp>
      <p:pic>
        <p:nvPicPr>
          <p:cNvPr id="5" name="Picture 4" descr="246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413060"/>
            <a:ext cx="3672000" cy="244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je počelo...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2015...Meč s Brazilom za ostanak u Svjetskoj skupini Davis cupa</a:t>
            </a:r>
          </a:p>
          <a:p>
            <a:r>
              <a:rPr lang="hr-HR" dirty="0"/>
              <a:t>Pred polazak na put Marin Čilić otkazuje nastup zbog ozljede</a:t>
            </a:r>
          </a:p>
          <a:p>
            <a:r>
              <a:rPr lang="hr-HR" dirty="0"/>
              <a:t>Igramo u sastavu: Čorić, Dodig, Škugor, Delić</a:t>
            </a:r>
          </a:p>
          <a:p>
            <a:r>
              <a:rPr lang="hr-HR" dirty="0"/>
              <a:t>Šanse za pobjedu nisu bile velike, no vjerovali smo da možemo</a:t>
            </a:r>
          </a:p>
        </p:txBody>
      </p:sp>
      <p:pic>
        <p:nvPicPr>
          <p:cNvPr id="4" name="Picture 3" descr="DSC04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158000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Finale Davis cupa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Igrači: Marin Čilić, Borna Čorić, Ivan Dodig, Ivo Karlović, Franko Škugor, Mate Delić, Marin Draganja</a:t>
            </a:r>
          </a:p>
          <a:p>
            <a:r>
              <a:rPr lang="hr-HR" dirty="0"/>
              <a:t>Izbornik: Željko Krajan</a:t>
            </a:r>
          </a:p>
          <a:p>
            <a:r>
              <a:rPr lang="hr-HR" dirty="0"/>
              <a:t>Stručni stožer: Igor Šarić, Lovro Zovko ( treneri), Robert Prusac, Velibor Viboh ( fizioterapeuti), Igor Borić, Srđan Matijašević ( doktori), Dado Hofšteter ( serviser reketa), Miroslav Zečić ( direktor Saveza)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Brazil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Odlučuje pobjeda u paru Dodiga i Škugora protiv njihove najače kombinacije Melo i Soares</a:t>
            </a:r>
          </a:p>
          <a:p>
            <a:r>
              <a:rPr lang="hr-HR" dirty="0"/>
              <a:t>Kod 2:1 za nas, Borna Ćorić pobjedjuje Belluccija u meču koji je dobio na borbenost, iako je u prvom dijelu meča Bellucci bio znatno bolji</a:t>
            </a:r>
          </a:p>
          <a:p>
            <a:r>
              <a:rPr lang="hr-HR" dirty="0"/>
              <a:t>Da je bilo 2:2 nastupio bi Dodig, iako je imao problema s ledjima</a:t>
            </a:r>
          </a:p>
        </p:txBody>
      </p:sp>
      <p:pic>
        <p:nvPicPr>
          <p:cNvPr id="4" name="Picture 3" descr="DSC04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23000"/>
            <a:ext cx="3780000" cy="283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Sastanak u Zagrebu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Nakon ostanka u Svjetskoj skupini održan je sastanak na kojem su bili igrači i treneri, te predstavnici Saveza</a:t>
            </a:r>
          </a:p>
          <a:p>
            <a:r>
              <a:rPr lang="hr-HR" dirty="0"/>
              <a:t>Dogovoreno je da će igrači podrediti svoje obaveze na turnirima nastupima u Davis cupu slijedeće godine, 2016. te da ćemo pokušati osvojiti Davis cup</a:t>
            </a:r>
          </a:p>
          <a:p>
            <a:r>
              <a:rPr lang="hr-HR" dirty="0"/>
              <a:t>To je Olimpijska godina i može se dogoditi da najbolji neće igrati zbog zgusnutog kalendara</a:t>
            </a:r>
          </a:p>
          <a:p>
            <a:r>
              <a:rPr lang="hr-HR" dirty="0"/>
              <a:t>Stručni tim je proširen za još jednog trenera i fizioterapeuta, te je dogovoreno da na put ide i peti igrač po potrebi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kolo- Belgija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Prošlogodišnji finalist</a:t>
            </a:r>
          </a:p>
          <a:p>
            <a:r>
              <a:rPr lang="hr-HR" dirty="0"/>
              <a:t>Goffin u formi, dobiva oba singla</a:t>
            </a:r>
          </a:p>
          <a:p>
            <a:r>
              <a:rPr lang="hr-HR" dirty="0"/>
              <a:t>Par Škugor - Dodig donosi vodstvo 2-1</a:t>
            </a:r>
          </a:p>
          <a:p>
            <a:r>
              <a:rPr lang="hr-HR" dirty="0"/>
              <a:t>Na 2-2 pobjedu donosi Borna Ćorić</a:t>
            </a:r>
          </a:p>
        </p:txBody>
      </p:sp>
      <p:pic>
        <p:nvPicPr>
          <p:cNvPr id="4" name="Picture 3" descr="16_03_DC_M5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57562"/>
            <a:ext cx="5004000" cy="3334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Četvrtfinale- 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Znali smo da možemo dobiti, iako su bili favoriti</a:t>
            </a:r>
          </a:p>
          <a:p>
            <a:r>
              <a:rPr lang="hr-HR" dirty="0"/>
              <a:t>Čilić kaže dan prije meča u svlačioni: Ovo moramo dobiti</a:t>
            </a:r>
          </a:p>
          <a:p>
            <a:r>
              <a:rPr lang="hr-HR" dirty="0"/>
              <a:t>Računali smo na 2 Čilićeva boda u singlu i na Borninu jednu pobjedu</a:t>
            </a:r>
          </a:p>
        </p:txBody>
      </p:sp>
      <p:pic>
        <p:nvPicPr>
          <p:cNvPr id="4" name="Picture 3" descr="IMG_20160715_115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699000"/>
            <a:ext cx="5616000" cy="315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Četvrtfinale-Sad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 treninzima Čilić igra odlično, a Borna je van forme</a:t>
            </a:r>
          </a:p>
          <a:p>
            <a:r>
              <a:rPr lang="hr-HR" dirty="0"/>
              <a:t>U prvom meču, Čilić propušta vodstvo od 2-0 u setovima protiv Socka</a:t>
            </a:r>
          </a:p>
          <a:p>
            <a:r>
              <a:rPr lang="hr-HR" dirty="0"/>
              <a:t>U drugom meču, Isner dobija Ćorića</a:t>
            </a:r>
          </a:p>
        </p:txBody>
      </p:sp>
      <p:pic>
        <p:nvPicPr>
          <p:cNvPr id="4" name="Picture 3" descr="234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714552"/>
            <a:ext cx="4536000" cy="3143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Četvrtfinale-Sad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Kod vodstva Amerikanaca 2-0, Dodig želi igrati parove sa Čilićem, kaže da jedino tako imamo šanse dobiti meč</a:t>
            </a:r>
          </a:p>
          <a:p>
            <a:r>
              <a:rPr lang="hr-HR" dirty="0"/>
              <a:t>Bili smo utučeni, ali se nismo predali, napravili smo dobru taktiku za meč protiv braće Bryan</a:t>
            </a:r>
          </a:p>
        </p:txBody>
      </p:sp>
      <p:pic>
        <p:nvPicPr>
          <p:cNvPr id="4" name="Picture 3" descr="IMG_20160721_190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876"/>
            <a:ext cx="5400000" cy="303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Četvrtfinale-Sad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Nakon naše pobjede u paru, cijeli američki tim je problijedio</a:t>
            </a:r>
          </a:p>
          <a:p>
            <a:r>
              <a:rPr lang="hr-HR" dirty="0"/>
              <a:t>Znali smo da Čilić nikad nije izgubio od Isnera</a:t>
            </a:r>
          </a:p>
          <a:p>
            <a:r>
              <a:rPr lang="hr-HR" dirty="0"/>
              <a:t>Na 2-2 Borna pokazuje koliko je veliki borac i kako je najbolji kad je najteže...Sock pada pod pritiskom</a:t>
            </a:r>
          </a:p>
        </p:txBody>
      </p:sp>
      <p:pic>
        <p:nvPicPr>
          <p:cNvPr id="4" name="Picture 3" descr="234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3314"/>
            <a:ext cx="3960000" cy="30769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698</Words>
  <Application>Microsoft Office PowerPoint</Application>
  <PresentationFormat>Prikaz na zaslonu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Oriel</vt:lpstr>
      <vt:lpstr>DAVIS CUP </vt:lpstr>
      <vt:lpstr>Gdje je počelo...</vt:lpstr>
      <vt:lpstr>Brazil 2015</vt:lpstr>
      <vt:lpstr>Sastanak u Zagrebu</vt:lpstr>
      <vt:lpstr>1. kolo- Belgija</vt:lpstr>
      <vt:lpstr>Četvrtfinale- SAD</vt:lpstr>
      <vt:lpstr>Četvrtfinale-Sad</vt:lpstr>
      <vt:lpstr>Četvrtfinale-Sad</vt:lpstr>
      <vt:lpstr>Četvrtfinale-Sad</vt:lpstr>
      <vt:lpstr>Četvrtfinale-Sad</vt:lpstr>
      <vt:lpstr>Polufinale-Francuska</vt:lpstr>
      <vt:lpstr>Polufinale- Francuska</vt:lpstr>
      <vt:lpstr>Polufinale- Francuska</vt:lpstr>
      <vt:lpstr>Finale Davis cupa 2016 </vt:lpstr>
      <vt:lpstr>Finale-Argentina</vt:lpstr>
      <vt:lpstr>Finale-Argentina</vt:lpstr>
      <vt:lpstr>Finale- Argentina</vt:lpstr>
      <vt:lpstr>Finale-Argentina</vt:lpstr>
      <vt:lpstr>Finale- Argentina</vt:lpstr>
      <vt:lpstr>Finale Davis cupa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Korisnik</cp:lastModifiedBy>
  <cp:revision>15</cp:revision>
  <dcterms:created xsi:type="dcterms:W3CDTF">2017-03-21T09:05:21Z</dcterms:created>
  <dcterms:modified xsi:type="dcterms:W3CDTF">2019-08-13T09:13:14Z</dcterms:modified>
</cp:coreProperties>
</file>